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8" r:id="rId3"/>
    <p:sldMasterId id="2147483700" r:id="rId4"/>
  </p:sldMasterIdLst>
  <p:notesMasterIdLst>
    <p:notesMasterId r:id="rId29"/>
  </p:notesMasterIdLst>
  <p:sldIdLst>
    <p:sldId id="261" r:id="rId5"/>
    <p:sldId id="278" r:id="rId6"/>
    <p:sldId id="279" r:id="rId7"/>
    <p:sldId id="291" r:id="rId8"/>
    <p:sldId id="292" r:id="rId9"/>
    <p:sldId id="293" r:id="rId10"/>
    <p:sldId id="866" r:id="rId11"/>
    <p:sldId id="264" r:id="rId12"/>
    <p:sldId id="289" r:id="rId13"/>
    <p:sldId id="294" r:id="rId14"/>
    <p:sldId id="263" r:id="rId15"/>
    <p:sldId id="867" r:id="rId16"/>
    <p:sldId id="295" r:id="rId17"/>
    <p:sldId id="296" r:id="rId18"/>
    <p:sldId id="861" r:id="rId19"/>
    <p:sldId id="862" r:id="rId20"/>
    <p:sldId id="863" r:id="rId21"/>
    <p:sldId id="864" r:id="rId22"/>
    <p:sldId id="865" r:id="rId23"/>
    <p:sldId id="277" r:id="rId24"/>
    <p:sldId id="868" r:id="rId25"/>
    <p:sldId id="869" r:id="rId26"/>
    <p:sldId id="312" r:id="rId27"/>
    <p:sldId id="28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792" autoAdjust="0"/>
  </p:normalViewPr>
  <p:slideViewPr>
    <p:cSldViewPr snapToGrid="0">
      <p:cViewPr varScale="1">
        <p:scale>
          <a:sx n="52" d="100"/>
          <a:sy n="52" d="100"/>
        </p:scale>
        <p:origin x="122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20181-5240-44DB-8064-BA8B7ABA6289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C5B8E-8F1E-4391-BC72-B7FE3681F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80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7424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7FA9C3-9DBD-4BDA-9EC1-25EF88B102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30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7FA9C3-9DBD-4BDA-9EC1-25EF88B102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800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7FA9C3-9DBD-4BDA-9EC1-25EF88B102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437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63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66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47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634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7FA9C3-9DBD-4BDA-9EC1-25EF88B102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568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94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237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GIÁO</a:t>
            </a:r>
            <a:r>
              <a:rPr lang="en-US" b="1" baseline="0" dirty="0"/>
              <a:t> VIÊN CLICK CHUỘT VÀO TỪNG QUẢ CÀ CHUA =&gt; SẼ XUẤT HIỆN YÊU CẦU. </a:t>
            </a:r>
          </a:p>
          <a:p>
            <a:r>
              <a:rPr lang="en-US" b="1" baseline="0" dirty="0"/>
              <a:t>SAU KHI HOÀN THÀNH, GV CLICK CHUỘT VÀO: “KẾT THÚC BÀI HỌC”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55146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SAU KHI HS TRẢ</a:t>
            </a:r>
            <a:r>
              <a:rPr lang="en-US" b="1" baseline="0" dirty="0"/>
              <a:t> LỜI XONG, GV CLICK CHUỘT VÀO NÚT “TRỞ VỀ”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89697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SAU KHI HS TRẢ</a:t>
            </a:r>
            <a:r>
              <a:rPr lang="en-US" b="1" baseline="0" dirty="0"/>
              <a:t> LỜI XONG, GV CLICK CHUỘT VÀO NÚT “TRỞ VỀ”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64971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SAU KHI HS TRẢ</a:t>
            </a:r>
            <a:r>
              <a:rPr lang="en-US" b="1" baseline="0" dirty="0"/>
              <a:t> LỜI XONG, GV CLICK CHUỘT VÀO NÚT “TRỞ VỀ”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72509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863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711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448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7FA9C3-9DBD-4BDA-9EC1-25EF88B102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55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82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72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59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092436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383490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519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31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870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26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1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3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01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245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61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39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685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8468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5514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58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742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6409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041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73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627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062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9451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887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644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C03D9-F645-40E9-92DD-D1D93D54230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0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3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51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42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53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00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78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27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948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496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6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88805A40-E113-1B41-F5E7-A7EC6FDC3B1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1411" y="114497"/>
            <a:ext cx="1435426" cy="143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59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2.svg"/><Relationship Id="rId18" Type="http://schemas.openxmlformats.org/officeDocument/2006/relationships/image" Target="../media/image27.svg"/><Relationship Id="rId3" Type="http://schemas.microsoft.com/office/2007/relationships/media" Target="../media/media2.m4a"/><Relationship Id="rId7" Type="http://schemas.openxmlformats.org/officeDocument/2006/relationships/video" Target="../media/media4.mp4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microsoft.com/office/2007/relationships/media" Target="../media/media1.m4a"/><Relationship Id="rId16" Type="http://schemas.openxmlformats.org/officeDocument/2006/relationships/image" Target="../media/image25.png"/><Relationship Id="rId20" Type="http://schemas.openxmlformats.org/officeDocument/2006/relationships/image" Target="../media/image29.jpeg"/><Relationship Id="rId1" Type="http://schemas.openxmlformats.org/officeDocument/2006/relationships/audio" Target="NULL" TargetMode="External"/><Relationship Id="rId6" Type="http://schemas.microsoft.com/office/2007/relationships/media" Target="../media/media4.mp4"/><Relationship Id="rId11" Type="http://schemas.openxmlformats.org/officeDocument/2006/relationships/image" Target="../media/image20.svg"/><Relationship Id="rId5" Type="http://schemas.microsoft.com/office/2007/relationships/media" Target="../media/media3.mp3"/><Relationship Id="rId15" Type="http://schemas.openxmlformats.org/officeDocument/2006/relationships/image" Target="../media/image24.sv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audio" Target="../media/media2.m4a"/><Relationship Id="rId9" Type="http://schemas.openxmlformats.org/officeDocument/2006/relationships/image" Target="../media/image18.jpeg"/><Relationship Id="rId1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2.svg"/><Relationship Id="rId18" Type="http://schemas.openxmlformats.org/officeDocument/2006/relationships/image" Target="../media/image27.svg"/><Relationship Id="rId3" Type="http://schemas.microsoft.com/office/2007/relationships/media" Target="../media/media2.m4a"/><Relationship Id="rId7" Type="http://schemas.openxmlformats.org/officeDocument/2006/relationships/video" Target="../media/media4.mp4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microsoft.com/office/2007/relationships/media" Target="../media/media1.m4a"/><Relationship Id="rId16" Type="http://schemas.openxmlformats.org/officeDocument/2006/relationships/image" Target="../media/image25.png"/><Relationship Id="rId20" Type="http://schemas.openxmlformats.org/officeDocument/2006/relationships/image" Target="../media/image29.jpeg"/><Relationship Id="rId1" Type="http://schemas.openxmlformats.org/officeDocument/2006/relationships/audio" Target="NULL" TargetMode="External"/><Relationship Id="rId6" Type="http://schemas.microsoft.com/office/2007/relationships/media" Target="../media/media4.mp4"/><Relationship Id="rId11" Type="http://schemas.openxmlformats.org/officeDocument/2006/relationships/image" Target="../media/image20.svg"/><Relationship Id="rId5" Type="http://schemas.microsoft.com/office/2007/relationships/media" Target="../media/media3.mp3"/><Relationship Id="rId15" Type="http://schemas.openxmlformats.org/officeDocument/2006/relationships/image" Target="../media/image24.sv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audio" Target="../media/media2.m4a"/><Relationship Id="rId9" Type="http://schemas.openxmlformats.org/officeDocument/2006/relationships/image" Target="../media/image18.jpeg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9.png"/><Relationship Id="rId17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slide" Target="slide5.xml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41.emf"/><Relationship Id="rId7" Type="http://schemas.openxmlformats.org/officeDocument/2006/relationships/image" Target="../media/image4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emf"/><Relationship Id="rId5" Type="http://schemas.openxmlformats.org/officeDocument/2006/relationships/image" Target="../media/image34.emf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3.gi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gif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lum contrast="20000"/>
          </a:blip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Freeform 8"/>
          <p:cNvSpPr/>
          <p:nvPr/>
        </p:nvSpPr>
        <p:spPr bwMode="auto">
          <a:xfrm>
            <a:off x="2749843" y="1509100"/>
            <a:ext cx="6692314" cy="3782143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F141C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50511" y="3079232"/>
            <a:ext cx="58400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 w="0">
                  <a:noFill/>
                </a:ln>
                <a:solidFill>
                  <a:srgbClr val="3B2172"/>
                </a:solidFill>
                <a:effectLst/>
                <a:uLnTx/>
                <a:uFillTx/>
                <a:latin typeface="iCiel Cadena" panose="02000503000000020004" pitchFamily="50" charset="0"/>
                <a:ea typeface="微软雅黑" panose="020B0503020204020204" pitchFamily="34" charset="-122"/>
                <a:cs typeface="+mn-cs"/>
              </a:rPr>
              <a:t>KHỞI ĐỘNG</a:t>
            </a:r>
            <a:endParaRPr kumimoji="0" lang="zh-CN" altLang="en-US" sz="8800" b="0" i="0" u="none" strike="noStrike" kern="1200" cap="none" spc="0" normalizeH="0" baseline="0" noProof="0" dirty="0">
              <a:ln w="0">
                <a:noFill/>
              </a:ln>
              <a:solidFill>
                <a:srgbClr val="3B2172"/>
              </a:solidFill>
              <a:effectLst/>
              <a:uLnTx/>
              <a:uFillTx/>
              <a:latin typeface="iCiel Cadena" panose="02000503000000020004" pitchFamily="50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53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3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B75CC-5FAC-4B7E-ABF3-84F8BEE54373}"/>
              </a:ext>
            </a:extLst>
          </p:cNvPr>
          <p:cNvSpPr/>
          <p:nvPr/>
        </p:nvSpPr>
        <p:spPr>
          <a:xfrm>
            <a:off x="636368" y="514058"/>
            <a:ext cx="11022232" cy="5953417"/>
          </a:xfrm>
          <a:prstGeom prst="roundRect">
            <a:avLst/>
          </a:prstGeom>
          <a:solidFill>
            <a:schemeClr val="bg1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FFE93AAD-7D9B-4221-A5C3-13D0DDFB008C}"/>
              </a:ext>
            </a:extLst>
          </p:cNvPr>
          <p:cNvSpPr/>
          <p:nvPr/>
        </p:nvSpPr>
        <p:spPr>
          <a:xfrm>
            <a:off x="1056346" y="686982"/>
            <a:ext cx="541949" cy="461665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97EB67-6759-40DD-9FEB-4B7911005DA6}"/>
              </a:ext>
            </a:extLst>
          </p:cNvPr>
          <p:cNvSpPr txBox="1"/>
          <p:nvPr/>
        </p:nvSpPr>
        <p:spPr>
          <a:xfrm>
            <a:off x="1598295" y="666575"/>
            <a:ext cx="9339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 các số sau: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9A9E3-F0DC-0B7A-4047-95C82717CE32}"/>
              </a:ext>
            </a:extLst>
          </p:cNvPr>
          <p:cNvSpPr txBox="1"/>
          <p:nvPr/>
        </p:nvSpPr>
        <p:spPr>
          <a:xfrm>
            <a:off x="1543050" y="1485900"/>
            <a:ext cx="10401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i="0" dirty="0">
                <a:solidFill>
                  <a:srgbClr val="000000"/>
                </a:solidFill>
                <a:effectLst/>
              </a:rPr>
              <a:t>53 460             54 360              46 530               53 640</a:t>
            </a:r>
          </a:p>
          <a:p>
            <a:endParaRPr lang="en-US" sz="3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3FDD8-4B87-1AD7-3ADE-4599D76D05BD}"/>
              </a:ext>
            </a:extLst>
          </p:cNvPr>
          <p:cNvSpPr txBox="1"/>
          <p:nvPr/>
        </p:nvSpPr>
        <p:spPr>
          <a:xfrm>
            <a:off x="1009650" y="2362200"/>
            <a:ext cx="1081087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i="0" dirty="0">
                <a:solidFill>
                  <a:srgbClr val="002060"/>
                </a:solidFill>
                <a:effectLst/>
              </a:rPr>
              <a:t>a)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Chọn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câu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trả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lời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đúng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.</a:t>
            </a:r>
          </a:p>
          <a:p>
            <a:pPr algn="just"/>
            <a:r>
              <a:rPr lang="en-US" sz="3200" b="1" i="0" dirty="0" err="1">
                <a:solidFill>
                  <a:srgbClr val="002060"/>
                </a:solidFill>
                <a:effectLst/>
              </a:rPr>
              <a:t>Trong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các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số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đã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cho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:</a:t>
            </a:r>
          </a:p>
          <a:p>
            <a:pPr algn="just"/>
            <a:r>
              <a:rPr lang="en-US" sz="3200" b="1" i="0" dirty="0">
                <a:solidFill>
                  <a:srgbClr val="002060"/>
                </a:solidFill>
                <a:effectLst/>
              </a:rPr>
              <a:t>-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Số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lớn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nhất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là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:</a:t>
            </a:r>
          </a:p>
          <a:p>
            <a:pPr algn="just"/>
            <a:r>
              <a:rPr lang="en-US" sz="3200" b="1" i="0" dirty="0">
                <a:solidFill>
                  <a:srgbClr val="002060"/>
                </a:solidFill>
                <a:effectLst/>
              </a:rPr>
              <a:t>A. 53 460              B. 54 360              C. 46 530              D. 53 640</a:t>
            </a:r>
          </a:p>
          <a:p>
            <a:pPr algn="just"/>
            <a:r>
              <a:rPr lang="en-US" sz="3200" b="1" i="0" dirty="0">
                <a:solidFill>
                  <a:srgbClr val="002060"/>
                </a:solidFill>
                <a:effectLst/>
              </a:rPr>
              <a:t>-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Số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bé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nhất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</a:rPr>
              <a:t>là</a:t>
            </a:r>
            <a:r>
              <a:rPr lang="en-US" sz="3200" b="1" i="0" dirty="0">
                <a:solidFill>
                  <a:srgbClr val="002060"/>
                </a:solidFill>
                <a:effectLst/>
              </a:rPr>
              <a:t>:</a:t>
            </a:r>
          </a:p>
          <a:p>
            <a:pPr algn="just"/>
            <a:r>
              <a:rPr lang="en-US" sz="3200" b="1" i="0" dirty="0">
                <a:solidFill>
                  <a:srgbClr val="002060"/>
                </a:solidFill>
                <a:effectLst/>
              </a:rPr>
              <a:t>A. 53 460              B. 54 360              C. 46 530              D. 53 640 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94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4631885" cy="320021"/>
          </a:xfrm>
          <a:custGeom>
            <a:avLst/>
            <a:gdLst/>
            <a:ahLst/>
            <a:cxnLst/>
            <a:rect l="l" t="t" r="r" b="b"/>
            <a:pathLst>
              <a:path w="6947827" h="480032">
                <a:moveTo>
                  <a:pt x="0" y="0"/>
                </a:moveTo>
                <a:lnTo>
                  <a:pt x="6947827" y="0"/>
                </a:lnTo>
                <a:lnTo>
                  <a:pt x="6947827" y="480032"/>
                </a:lnTo>
                <a:lnTo>
                  <a:pt x="0" y="4800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7560116" y="6518329"/>
            <a:ext cx="4631885" cy="339671"/>
          </a:xfrm>
          <a:custGeom>
            <a:avLst/>
            <a:gdLst/>
            <a:ahLst/>
            <a:cxnLst/>
            <a:rect l="l" t="t" r="r" b="b"/>
            <a:pathLst>
              <a:path w="6947827" h="509507">
                <a:moveTo>
                  <a:pt x="0" y="0"/>
                </a:moveTo>
                <a:lnTo>
                  <a:pt x="6947827" y="0"/>
                </a:lnTo>
                <a:lnTo>
                  <a:pt x="6947827" y="509507"/>
                </a:lnTo>
                <a:lnTo>
                  <a:pt x="0" y="5095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73200" y="533400"/>
            <a:ext cx="9109629" cy="3063113"/>
          </a:xfrm>
          <a:custGeom>
            <a:avLst/>
            <a:gdLst/>
            <a:ahLst/>
            <a:cxnLst/>
            <a:rect l="l" t="t" r="r" b="b"/>
            <a:pathLst>
              <a:path w="13664444" h="4594669">
                <a:moveTo>
                  <a:pt x="0" y="0"/>
                </a:moveTo>
                <a:lnTo>
                  <a:pt x="13664444" y="0"/>
                </a:lnTo>
                <a:lnTo>
                  <a:pt x="13664444" y="4594669"/>
                </a:lnTo>
                <a:lnTo>
                  <a:pt x="0" y="459466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D4E91-7596-B8B7-A249-12A315743A99}"/>
              </a:ext>
            </a:extLst>
          </p:cNvPr>
          <p:cNvSpPr txBox="1"/>
          <p:nvPr/>
        </p:nvSpPr>
        <p:spPr>
          <a:xfrm>
            <a:off x="2062480" y="929640"/>
            <a:ext cx="786384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630">
              <a:defRPr/>
            </a:pP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 defTabSz="609630">
              <a:defRPr/>
            </a:pP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53 460       54 360         46 530       53 460</a:t>
            </a:r>
          </a:p>
          <a:p>
            <a:pPr algn="ctr" defTabSz="609630">
              <a:defRPr/>
            </a:pP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lớn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nhất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algn="ctr" defTabSz="609630">
              <a:defRPr/>
            </a:pP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77A31A-3919-6D50-35ED-457D66A6E0A5}"/>
              </a:ext>
            </a:extLst>
          </p:cNvPr>
          <p:cNvGrpSpPr/>
          <p:nvPr/>
        </p:nvGrpSpPr>
        <p:grpSpPr>
          <a:xfrm>
            <a:off x="558800" y="3784600"/>
            <a:ext cx="3352800" cy="1270000"/>
            <a:chOff x="1775751" y="4816549"/>
            <a:chExt cx="4038600" cy="1368075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8EA7C45-6C80-EFD1-6DE9-74096A08651E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4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02D908A-6A0B-478E-DFAE-F2C8CBC85A06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A. 53 460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6665E4-CDA2-B57E-DBAF-929B6E429619}"/>
              </a:ext>
            </a:extLst>
          </p:cNvPr>
          <p:cNvGrpSpPr/>
          <p:nvPr/>
        </p:nvGrpSpPr>
        <p:grpSpPr>
          <a:xfrm>
            <a:off x="7437120" y="5308600"/>
            <a:ext cx="3352800" cy="1270000"/>
            <a:chOff x="1775751" y="4816549"/>
            <a:chExt cx="4038600" cy="1368075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D2490B2D-2566-53F7-A969-9DC52A0ACD45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4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ABB540-30DF-FF2C-773D-EEF35068621D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D. 53 460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755804-3515-2F42-25CA-8C919F229060}"/>
              </a:ext>
            </a:extLst>
          </p:cNvPr>
          <p:cNvGrpSpPr/>
          <p:nvPr/>
        </p:nvGrpSpPr>
        <p:grpSpPr>
          <a:xfrm>
            <a:off x="7518400" y="3683000"/>
            <a:ext cx="3352800" cy="1270000"/>
            <a:chOff x="1775751" y="4816549"/>
            <a:chExt cx="4038600" cy="1368075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20FED8CB-9E48-5EC0-DE01-D04C0F18A5C4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4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12DDAC-9A53-5447-C549-97ED81A11282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C. 46 530 </a:t>
              </a:r>
            </a:p>
          </p:txBody>
        </p:sp>
      </p:grpSp>
      <p:sp>
        <p:nvSpPr>
          <p:cNvPr id="23" name="Freeform 2">
            <a:extLst>
              <a:ext uri="{FF2B5EF4-FFF2-40B4-BE49-F238E27FC236}">
                <a16:creationId xmlns:a16="http://schemas.microsoft.com/office/drawing/2014/main" id="{7CB3569F-1E88-AB5F-ECFD-BB55F67774FA}"/>
              </a:ext>
            </a:extLst>
          </p:cNvPr>
          <p:cNvSpPr/>
          <p:nvPr/>
        </p:nvSpPr>
        <p:spPr>
          <a:xfrm>
            <a:off x="4114800" y="3378200"/>
            <a:ext cx="3135086" cy="2743200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7299F3-DD02-54B1-6BB4-91C46DB4BBE5}"/>
              </a:ext>
            </a:extLst>
          </p:cNvPr>
          <p:cNvGrpSpPr/>
          <p:nvPr/>
        </p:nvGrpSpPr>
        <p:grpSpPr>
          <a:xfrm>
            <a:off x="568960" y="5374640"/>
            <a:ext cx="3302000" cy="1270000"/>
            <a:chOff x="1773821" y="3053257"/>
            <a:chExt cx="4038600" cy="1368075"/>
          </a:xfrm>
        </p:grpSpPr>
        <p:sp>
          <p:nvSpPr>
            <p:cNvPr id="25" name="Freeform 3">
              <a:extLst>
                <a:ext uri="{FF2B5EF4-FFF2-40B4-BE49-F238E27FC236}">
                  <a16:creationId xmlns:a16="http://schemas.microsoft.com/office/drawing/2014/main" id="{8573F555-150C-7D68-3DD3-36D5A291CA83}"/>
                </a:ext>
              </a:extLst>
            </p:cNvPr>
            <p:cNvSpPr/>
            <p:nvPr/>
          </p:nvSpPr>
          <p:spPr>
            <a:xfrm>
              <a:off x="1773821" y="3053257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4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6BC3F7-BC3E-9A9F-EC3F-551FA3F8B374}"/>
                </a:ext>
              </a:extLst>
            </p:cNvPr>
            <p:cNvSpPr txBox="1"/>
            <p:nvPr/>
          </p:nvSpPr>
          <p:spPr>
            <a:xfrm>
              <a:off x="2523373" y="3506302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B. 54 360</a:t>
              </a:r>
            </a:p>
          </p:txBody>
        </p:sp>
      </p:grpSp>
      <p:pic>
        <p:nvPicPr>
          <p:cNvPr id="27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6BCAD940-621B-9A04-18DB-467F5CC6C8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55600" y="533400"/>
            <a:ext cx="312209" cy="312209"/>
          </a:xfrm>
          <a:prstGeom prst="rect">
            <a:avLst/>
          </a:prstGeom>
        </p:spPr>
      </p:pic>
      <p:pic>
        <p:nvPicPr>
          <p:cNvPr id="29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F2C29F15-5669-05E2-D87A-914FCB88CF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12209" y="1041400"/>
            <a:ext cx="312209" cy="312209"/>
          </a:xfrm>
          <a:prstGeom prst="rect">
            <a:avLst/>
          </a:prstGeom>
        </p:spPr>
      </p:pic>
      <p:pic>
        <p:nvPicPr>
          <p:cNvPr id="30" name="Yeah">
            <a:hlinkClick r:id="" action="ppaction://media"/>
            <a:extLst>
              <a:ext uri="{FF2B5EF4-FFF2-40B4-BE49-F238E27FC236}">
                <a16:creationId xmlns:a16="http://schemas.microsoft.com/office/drawing/2014/main" id="{8770FE40-7BBA-BD0E-9E66-55D5F58F92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406400" y="1447800"/>
            <a:ext cx="312209" cy="312209"/>
          </a:xfrm>
          <a:prstGeom prst="rect">
            <a:avLst/>
          </a:prstGeom>
        </p:spPr>
      </p:pic>
      <p:pic>
        <p:nvPicPr>
          <p:cNvPr id="31" name="y2mate.com - nhạc chơi rung chuông vàng">
            <a:hlinkClick r:id="" action="ppaction://media"/>
            <a:extLst>
              <a:ext uri="{FF2B5EF4-FFF2-40B4-BE49-F238E27FC236}">
                <a16:creationId xmlns:a16="http://schemas.microsoft.com/office/drawing/2014/main" id="{855FB686-13B6-80AE-5090-CBBAAC3E8B5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4696.81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24909" y="0"/>
            <a:ext cx="324909" cy="324909"/>
          </a:xfrm>
          <a:prstGeom prst="rect">
            <a:avLst/>
          </a:prstGeom>
        </p:spPr>
      </p:pic>
      <p:pic>
        <p:nvPicPr>
          <p:cNvPr id="32" name="Picture 3">
            <a:hlinkClick r:id="" action="ppaction://media"/>
            <a:extLst>
              <a:ext uri="{FF2B5EF4-FFF2-40B4-BE49-F238E27FC236}">
                <a16:creationId xmlns:a16="http://schemas.microsoft.com/office/drawing/2014/main" id="{3FFC5186-3C27-D611-A14D-3A8172D15024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rcRect/>
          <a:stretch>
            <a:fillRect/>
          </a:stretch>
        </p:blipFill>
        <p:spPr>
          <a:xfrm>
            <a:off x="10261600" y="228600"/>
            <a:ext cx="1679610" cy="94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3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63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04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21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video>
              <p:cMediaNode vol="100000">
                <p:cTn id="85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0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4631885" cy="320021"/>
          </a:xfrm>
          <a:custGeom>
            <a:avLst/>
            <a:gdLst/>
            <a:ahLst/>
            <a:cxnLst/>
            <a:rect l="l" t="t" r="r" b="b"/>
            <a:pathLst>
              <a:path w="6947827" h="480032">
                <a:moveTo>
                  <a:pt x="0" y="0"/>
                </a:moveTo>
                <a:lnTo>
                  <a:pt x="6947827" y="0"/>
                </a:lnTo>
                <a:lnTo>
                  <a:pt x="6947827" y="480032"/>
                </a:lnTo>
                <a:lnTo>
                  <a:pt x="0" y="4800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7560116" y="6518329"/>
            <a:ext cx="4631885" cy="339671"/>
          </a:xfrm>
          <a:custGeom>
            <a:avLst/>
            <a:gdLst/>
            <a:ahLst/>
            <a:cxnLst/>
            <a:rect l="l" t="t" r="r" b="b"/>
            <a:pathLst>
              <a:path w="6947827" h="509507">
                <a:moveTo>
                  <a:pt x="0" y="0"/>
                </a:moveTo>
                <a:lnTo>
                  <a:pt x="6947827" y="0"/>
                </a:lnTo>
                <a:lnTo>
                  <a:pt x="6947827" y="509507"/>
                </a:lnTo>
                <a:lnTo>
                  <a:pt x="0" y="5095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73200" y="533400"/>
            <a:ext cx="9109629" cy="3063113"/>
          </a:xfrm>
          <a:custGeom>
            <a:avLst/>
            <a:gdLst/>
            <a:ahLst/>
            <a:cxnLst/>
            <a:rect l="l" t="t" r="r" b="b"/>
            <a:pathLst>
              <a:path w="13664444" h="4594669">
                <a:moveTo>
                  <a:pt x="0" y="0"/>
                </a:moveTo>
                <a:lnTo>
                  <a:pt x="13664444" y="0"/>
                </a:lnTo>
                <a:lnTo>
                  <a:pt x="13664444" y="4594669"/>
                </a:lnTo>
                <a:lnTo>
                  <a:pt x="0" y="459466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D4E91-7596-B8B7-A249-12A315743A99}"/>
              </a:ext>
            </a:extLst>
          </p:cNvPr>
          <p:cNvSpPr txBox="1"/>
          <p:nvPr/>
        </p:nvSpPr>
        <p:spPr>
          <a:xfrm>
            <a:off x="2062480" y="929640"/>
            <a:ext cx="786384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defTabSz="609630">
              <a:defRPr/>
            </a:pP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lvl="0" algn="ctr" defTabSz="609630">
              <a:defRPr/>
            </a:pP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53 460       54 360         46 530       53 460</a:t>
            </a:r>
          </a:p>
          <a:p>
            <a:pPr lvl="0" algn="ctr" defTabSz="609630">
              <a:defRPr/>
            </a:pP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bé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nhất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77A31A-3919-6D50-35ED-457D66A6E0A5}"/>
              </a:ext>
            </a:extLst>
          </p:cNvPr>
          <p:cNvGrpSpPr/>
          <p:nvPr/>
        </p:nvGrpSpPr>
        <p:grpSpPr>
          <a:xfrm>
            <a:off x="558800" y="3784600"/>
            <a:ext cx="3352800" cy="1270000"/>
            <a:chOff x="1775751" y="4816549"/>
            <a:chExt cx="4038600" cy="1368075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8EA7C45-6C80-EFD1-6DE9-74096A08651E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02D908A-6A0B-478E-DFAE-F2C8CBC85A06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A. 53 460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6665E4-CDA2-B57E-DBAF-929B6E429619}"/>
              </a:ext>
            </a:extLst>
          </p:cNvPr>
          <p:cNvGrpSpPr/>
          <p:nvPr/>
        </p:nvGrpSpPr>
        <p:grpSpPr>
          <a:xfrm>
            <a:off x="7437120" y="5308600"/>
            <a:ext cx="3352800" cy="1270000"/>
            <a:chOff x="1775751" y="4816549"/>
            <a:chExt cx="4038600" cy="1368075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D2490B2D-2566-53F7-A969-9DC52A0ACD45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ABB540-30DF-FF2C-773D-EEF35068621D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D. 53 460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755804-3515-2F42-25CA-8C919F229060}"/>
              </a:ext>
            </a:extLst>
          </p:cNvPr>
          <p:cNvGrpSpPr/>
          <p:nvPr/>
        </p:nvGrpSpPr>
        <p:grpSpPr>
          <a:xfrm>
            <a:off x="436880" y="5440680"/>
            <a:ext cx="3352800" cy="1270000"/>
            <a:chOff x="1775751" y="4816549"/>
            <a:chExt cx="4038600" cy="1368075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20FED8CB-9E48-5EC0-DE01-D04C0F18A5C4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12DDAC-9A53-5447-C549-97ED81A11282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B. 54 360</a:t>
              </a:r>
            </a:p>
          </p:txBody>
        </p:sp>
      </p:grpSp>
      <p:sp>
        <p:nvSpPr>
          <p:cNvPr id="23" name="Freeform 2">
            <a:extLst>
              <a:ext uri="{FF2B5EF4-FFF2-40B4-BE49-F238E27FC236}">
                <a16:creationId xmlns:a16="http://schemas.microsoft.com/office/drawing/2014/main" id="{7CB3569F-1E88-AB5F-ECFD-BB55F67774FA}"/>
              </a:ext>
            </a:extLst>
          </p:cNvPr>
          <p:cNvSpPr/>
          <p:nvPr/>
        </p:nvSpPr>
        <p:spPr>
          <a:xfrm>
            <a:off x="4114800" y="3378200"/>
            <a:ext cx="3135086" cy="2743200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7299F3-DD02-54B1-6BB4-91C46DB4BBE5}"/>
              </a:ext>
            </a:extLst>
          </p:cNvPr>
          <p:cNvGrpSpPr/>
          <p:nvPr/>
        </p:nvGrpSpPr>
        <p:grpSpPr>
          <a:xfrm>
            <a:off x="7487920" y="3677920"/>
            <a:ext cx="3302000" cy="1270000"/>
            <a:chOff x="1773821" y="3053257"/>
            <a:chExt cx="4038600" cy="1368075"/>
          </a:xfrm>
        </p:grpSpPr>
        <p:sp>
          <p:nvSpPr>
            <p:cNvPr id="25" name="Freeform 3">
              <a:extLst>
                <a:ext uri="{FF2B5EF4-FFF2-40B4-BE49-F238E27FC236}">
                  <a16:creationId xmlns:a16="http://schemas.microsoft.com/office/drawing/2014/main" id="{8573F555-150C-7D68-3DD3-36D5A291CA83}"/>
                </a:ext>
              </a:extLst>
            </p:cNvPr>
            <p:cNvSpPr/>
            <p:nvPr/>
          </p:nvSpPr>
          <p:spPr>
            <a:xfrm>
              <a:off x="1773821" y="3053257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6BC3F7-BC3E-9A9F-EC3F-551FA3F8B374}"/>
                </a:ext>
              </a:extLst>
            </p:cNvPr>
            <p:cNvSpPr txBox="1"/>
            <p:nvPr/>
          </p:nvSpPr>
          <p:spPr>
            <a:xfrm>
              <a:off x="2523373" y="3506302"/>
              <a:ext cx="2372746" cy="62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C. 46 530</a:t>
              </a:r>
            </a:p>
          </p:txBody>
        </p:sp>
      </p:grpSp>
      <p:pic>
        <p:nvPicPr>
          <p:cNvPr id="27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6BCAD940-621B-9A04-18DB-467F5CC6C8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55600" y="533400"/>
            <a:ext cx="312209" cy="312209"/>
          </a:xfrm>
          <a:prstGeom prst="rect">
            <a:avLst/>
          </a:prstGeom>
        </p:spPr>
      </p:pic>
      <p:pic>
        <p:nvPicPr>
          <p:cNvPr id="29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F2C29F15-5669-05E2-D87A-914FCB88CF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12209" y="1041400"/>
            <a:ext cx="312209" cy="312209"/>
          </a:xfrm>
          <a:prstGeom prst="rect">
            <a:avLst/>
          </a:prstGeom>
        </p:spPr>
      </p:pic>
      <p:pic>
        <p:nvPicPr>
          <p:cNvPr id="30" name="Yeah">
            <a:hlinkClick r:id="" action="ppaction://media"/>
            <a:extLst>
              <a:ext uri="{FF2B5EF4-FFF2-40B4-BE49-F238E27FC236}">
                <a16:creationId xmlns:a16="http://schemas.microsoft.com/office/drawing/2014/main" id="{8770FE40-7BBA-BD0E-9E66-55D5F58F92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406400" y="1447800"/>
            <a:ext cx="312209" cy="312209"/>
          </a:xfrm>
          <a:prstGeom prst="rect">
            <a:avLst/>
          </a:prstGeom>
        </p:spPr>
      </p:pic>
      <p:pic>
        <p:nvPicPr>
          <p:cNvPr id="31" name="y2mate.com - nhạc chơi rung chuông vàng">
            <a:hlinkClick r:id="" action="ppaction://media"/>
            <a:extLst>
              <a:ext uri="{FF2B5EF4-FFF2-40B4-BE49-F238E27FC236}">
                <a16:creationId xmlns:a16="http://schemas.microsoft.com/office/drawing/2014/main" id="{855FB686-13B6-80AE-5090-CBBAAC3E8B5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4696.81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24909" y="0"/>
            <a:ext cx="324909" cy="324909"/>
          </a:xfrm>
          <a:prstGeom prst="rect">
            <a:avLst/>
          </a:prstGeom>
        </p:spPr>
      </p:pic>
      <p:pic>
        <p:nvPicPr>
          <p:cNvPr id="32" name="Picture 3">
            <a:hlinkClick r:id="" action="ppaction://media"/>
            <a:extLst>
              <a:ext uri="{FF2B5EF4-FFF2-40B4-BE49-F238E27FC236}">
                <a16:creationId xmlns:a16="http://schemas.microsoft.com/office/drawing/2014/main" id="{3FFC5186-3C27-D611-A14D-3A8172D15024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rcRect/>
          <a:stretch>
            <a:fillRect/>
          </a:stretch>
        </p:blipFill>
        <p:spPr>
          <a:xfrm>
            <a:off x="10261600" y="228600"/>
            <a:ext cx="1679610" cy="94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9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63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04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21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video>
              <p:cMediaNode vol="100000">
                <p:cTn id="85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0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B75CC-5FAC-4B7E-ABF3-84F8BEE54373}"/>
              </a:ext>
            </a:extLst>
          </p:cNvPr>
          <p:cNvSpPr/>
          <p:nvPr/>
        </p:nvSpPr>
        <p:spPr>
          <a:xfrm>
            <a:off x="636368" y="514058"/>
            <a:ext cx="11022232" cy="5953417"/>
          </a:xfrm>
          <a:prstGeom prst="roundRect">
            <a:avLst/>
          </a:prstGeom>
          <a:solidFill>
            <a:schemeClr val="bg1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FFE93AAD-7D9B-4221-A5C3-13D0DDFB008C}"/>
              </a:ext>
            </a:extLst>
          </p:cNvPr>
          <p:cNvSpPr/>
          <p:nvPr/>
        </p:nvSpPr>
        <p:spPr>
          <a:xfrm>
            <a:off x="1056346" y="686982"/>
            <a:ext cx="541949" cy="461665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97EB67-6759-40DD-9FEB-4B7911005DA6}"/>
              </a:ext>
            </a:extLst>
          </p:cNvPr>
          <p:cNvSpPr txBox="1"/>
          <p:nvPr/>
        </p:nvSpPr>
        <p:spPr>
          <a:xfrm>
            <a:off x="1598295" y="666575"/>
            <a:ext cx="9339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 các số sau: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9A9E3-F0DC-0B7A-4047-95C82717CE32}"/>
              </a:ext>
            </a:extLst>
          </p:cNvPr>
          <p:cNvSpPr txBox="1"/>
          <p:nvPr/>
        </p:nvSpPr>
        <p:spPr>
          <a:xfrm>
            <a:off x="1543050" y="1485900"/>
            <a:ext cx="10401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53 460             54 360              46 530               53 640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3FDD8-4B87-1AD7-3ADE-4599D76D05BD}"/>
              </a:ext>
            </a:extLst>
          </p:cNvPr>
          <p:cNvSpPr txBox="1"/>
          <p:nvPr/>
        </p:nvSpPr>
        <p:spPr>
          <a:xfrm>
            <a:off x="1276350" y="2486025"/>
            <a:ext cx="108108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>
                <a:solidFill>
                  <a:srgbClr val="002060"/>
                </a:solidFill>
              </a:rPr>
              <a:t>b) </a:t>
            </a:r>
          </a:p>
          <a:p>
            <a:pPr lvl="0" algn="just"/>
            <a:r>
              <a:rPr lang="en-US" sz="3200" b="1" dirty="0">
                <a:solidFill>
                  <a:srgbClr val="002060"/>
                </a:solidFill>
              </a:rPr>
              <a:t>– </a:t>
            </a:r>
            <a:r>
              <a:rPr lang="en-US" sz="3200" b="1" dirty="0" err="1">
                <a:solidFill>
                  <a:srgbClr val="002060"/>
                </a:solidFill>
              </a:rPr>
              <a:t>Viết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các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số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đã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cho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theo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thứ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tự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từ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bé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đến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lớn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</a:p>
          <a:p>
            <a:pPr lvl="0" algn="just"/>
            <a:endParaRPr lang="en-US" sz="3200" b="1" dirty="0">
              <a:solidFill>
                <a:srgbClr val="002060"/>
              </a:solidFill>
            </a:endParaRPr>
          </a:p>
          <a:p>
            <a:pPr lvl="0" algn="just"/>
            <a:endParaRPr lang="en-US" sz="3200" b="1" dirty="0">
              <a:solidFill>
                <a:srgbClr val="002060"/>
              </a:solidFill>
            </a:endParaRPr>
          </a:p>
          <a:p>
            <a:pPr lvl="0" algn="just"/>
            <a:r>
              <a:rPr lang="en-US" sz="3200" b="1" dirty="0">
                <a:solidFill>
                  <a:srgbClr val="002060"/>
                </a:solidFill>
              </a:rPr>
              <a:t>– </a:t>
            </a:r>
            <a:r>
              <a:rPr lang="en-US" sz="3200" b="1" dirty="0" err="1">
                <a:solidFill>
                  <a:srgbClr val="002060"/>
                </a:solidFill>
              </a:rPr>
              <a:t>Viết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các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số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đã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cho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theo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thứ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tự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từ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lớn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đến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bé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BD6A86-4A00-587B-00B3-EB871C087FC3}"/>
              </a:ext>
            </a:extLst>
          </p:cNvPr>
          <p:cNvSpPr txBox="1"/>
          <p:nvPr/>
        </p:nvSpPr>
        <p:spPr>
          <a:xfrm>
            <a:off x="1400175" y="3743325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46 530,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D2A5CC-40E4-1E16-7720-C75CE491FADD}"/>
              </a:ext>
            </a:extLst>
          </p:cNvPr>
          <p:cNvSpPr txBox="1"/>
          <p:nvPr/>
        </p:nvSpPr>
        <p:spPr>
          <a:xfrm>
            <a:off x="3133725" y="3724275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53 460,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F4E298-8583-BE16-4EC2-6F79AC7EE867}"/>
              </a:ext>
            </a:extLst>
          </p:cNvPr>
          <p:cNvSpPr txBox="1"/>
          <p:nvPr/>
        </p:nvSpPr>
        <p:spPr>
          <a:xfrm>
            <a:off x="4857750" y="3724275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53 640,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C529B6-9DC3-8C3D-0A55-4EBFEE619F7B}"/>
              </a:ext>
            </a:extLst>
          </p:cNvPr>
          <p:cNvSpPr txBox="1"/>
          <p:nvPr/>
        </p:nvSpPr>
        <p:spPr>
          <a:xfrm>
            <a:off x="6553200" y="3686175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54 360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465C45-7F9D-63A8-65E8-6B76B62F2636}"/>
              </a:ext>
            </a:extLst>
          </p:cNvPr>
          <p:cNvSpPr txBox="1"/>
          <p:nvPr/>
        </p:nvSpPr>
        <p:spPr>
          <a:xfrm>
            <a:off x="1571625" y="4991100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54 360,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E0714D-5655-C14E-0080-D06912B69B2E}"/>
              </a:ext>
            </a:extLst>
          </p:cNvPr>
          <p:cNvSpPr txBox="1"/>
          <p:nvPr/>
        </p:nvSpPr>
        <p:spPr>
          <a:xfrm>
            <a:off x="3200400" y="4991100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53 640,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66D1D-2844-F3CC-91E2-3B1B91AC5D82}"/>
              </a:ext>
            </a:extLst>
          </p:cNvPr>
          <p:cNvSpPr txBox="1"/>
          <p:nvPr/>
        </p:nvSpPr>
        <p:spPr>
          <a:xfrm>
            <a:off x="4829175" y="4972050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53 460,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47B123-943E-D82A-F97E-92476F92917B}"/>
              </a:ext>
            </a:extLst>
          </p:cNvPr>
          <p:cNvSpPr txBox="1"/>
          <p:nvPr/>
        </p:nvSpPr>
        <p:spPr>
          <a:xfrm>
            <a:off x="6496050" y="5000625"/>
            <a:ext cx="2486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46 530</a:t>
            </a:r>
          </a:p>
        </p:txBody>
      </p:sp>
    </p:spTree>
    <p:extLst>
      <p:ext uri="{BB962C8B-B14F-4D97-AF65-F5344CB8AC3E}">
        <p14:creationId xmlns:p14="http://schemas.microsoft.com/office/powerpoint/2010/main" val="226640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B75CC-5FAC-4B7E-ABF3-84F8BEE54373}"/>
              </a:ext>
            </a:extLst>
          </p:cNvPr>
          <p:cNvSpPr/>
          <p:nvPr/>
        </p:nvSpPr>
        <p:spPr>
          <a:xfrm>
            <a:off x="636368" y="514058"/>
            <a:ext cx="11022232" cy="5953417"/>
          </a:xfrm>
          <a:prstGeom prst="roundRect">
            <a:avLst/>
          </a:prstGeom>
          <a:solidFill>
            <a:schemeClr val="bg1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FFE93AAD-7D9B-4221-A5C3-13D0DDFB008C}"/>
              </a:ext>
            </a:extLst>
          </p:cNvPr>
          <p:cNvSpPr/>
          <p:nvPr/>
        </p:nvSpPr>
        <p:spPr>
          <a:xfrm>
            <a:off x="1056346" y="686982"/>
            <a:ext cx="541949" cy="461665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97EB67-6759-40DD-9FEB-4B7911005DA6}"/>
              </a:ext>
            </a:extLst>
          </p:cNvPr>
          <p:cNvSpPr txBox="1"/>
          <p:nvPr/>
        </p:nvSpPr>
        <p:spPr>
          <a:xfrm>
            <a:off x="1598295" y="666575"/>
            <a:ext cx="9339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Đặt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tính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rồi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tính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3BBF47-9279-D07F-FE76-8388E6869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372" y="1895476"/>
            <a:ext cx="8532865" cy="189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55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1">
            <a:extLst>
              <a:ext uri="{FF2B5EF4-FFF2-40B4-BE49-F238E27FC236}">
                <a16:creationId xmlns:a16="http://schemas.microsoft.com/office/drawing/2014/main" id="{82BFC6FD-BCB6-1665-FEB0-2DB4FE5605D0}"/>
              </a:ext>
            </a:extLst>
          </p:cNvPr>
          <p:cNvSpPr/>
          <p:nvPr/>
        </p:nvSpPr>
        <p:spPr>
          <a:xfrm>
            <a:off x="2457450" y="0"/>
            <a:ext cx="7715249" cy="1357707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42 307 + 25 916</a:t>
            </a:r>
          </a:p>
        </p:txBody>
      </p:sp>
      <p:pic>
        <p:nvPicPr>
          <p:cNvPr id="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434EF951-4157-DC30-1645-F2850D8EB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347548" y="1529808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C0CD11-D299-7DFB-B920-72249743A5C3}"/>
              </a:ext>
            </a:extLst>
          </p:cNvPr>
          <p:cNvSpPr txBox="1"/>
          <p:nvPr/>
        </p:nvSpPr>
        <p:spPr>
          <a:xfrm>
            <a:off x="4429125" y="1579400"/>
            <a:ext cx="4781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42 307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E047CF-1AF9-51BE-A777-69780ED9BAB6}"/>
              </a:ext>
            </a:extLst>
          </p:cNvPr>
          <p:cNvSpPr txBox="1"/>
          <p:nvPr/>
        </p:nvSpPr>
        <p:spPr>
          <a:xfrm>
            <a:off x="4505325" y="2816002"/>
            <a:ext cx="4335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25 916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D542B5-C430-154B-2C26-2628BADE3090}"/>
              </a:ext>
            </a:extLst>
          </p:cNvPr>
          <p:cNvSpPr/>
          <p:nvPr/>
        </p:nvSpPr>
        <p:spPr>
          <a:xfrm>
            <a:off x="3921935" y="3213924"/>
            <a:ext cx="551219" cy="1886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0A3410-E5F5-36CE-A9C7-F40E1FA48930}"/>
              </a:ext>
            </a:extLst>
          </p:cNvPr>
          <p:cNvSpPr/>
          <p:nvPr/>
        </p:nvSpPr>
        <p:spPr>
          <a:xfrm>
            <a:off x="4610100" y="4162425"/>
            <a:ext cx="3590925" cy="762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52C733-645F-44DF-97E0-6BA529E8D36F}"/>
              </a:ext>
            </a:extLst>
          </p:cNvPr>
          <p:cNvSpPr txBox="1"/>
          <p:nvPr/>
        </p:nvSpPr>
        <p:spPr>
          <a:xfrm>
            <a:off x="7694222" y="4033736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4FB4CB-DE1E-55B6-68F6-A9AE62F53682}"/>
              </a:ext>
            </a:extLst>
          </p:cNvPr>
          <p:cNvSpPr txBox="1"/>
          <p:nvPr/>
        </p:nvSpPr>
        <p:spPr>
          <a:xfrm>
            <a:off x="6993609" y="4025900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1A1C68-2C05-4560-3F8C-409A14A5274C}"/>
              </a:ext>
            </a:extLst>
          </p:cNvPr>
          <p:cNvSpPr/>
          <p:nvPr/>
        </p:nvSpPr>
        <p:spPr>
          <a:xfrm rot="5400000">
            <a:off x="3921936" y="3218400"/>
            <a:ext cx="551219" cy="1886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1BCA8E-EDF8-B33A-0CC0-6DC4C9082DF1}"/>
              </a:ext>
            </a:extLst>
          </p:cNvPr>
          <p:cNvSpPr txBox="1"/>
          <p:nvPr/>
        </p:nvSpPr>
        <p:spPr>
          <a:xfrm>
            <a:off x="6305227" y="4039385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375781-8924-89F4-A5F1-0455D75AEA05}"/>
              </a:ext>
            </a:extLst>
          </p:cNvPr>
          <p:cNvSpPr txBox="1"/>
          <p:nvPr/>
        </p:nvSpPr>
        <p:spPr>
          <a:xfrm>
            <a:off x="5204451" y="4003776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D6D8D5-9001-6520-FD81-4529B572E368}"/>
              </a:ext>
            </a:extLst>
          </p:cNvPr>
          <p:cNvSpPr/>
          <p:nvPr/>
        </p:nvSpPr>
        <p:spPr>
          <a:xfrm>
            <a:off x="7126518" y="2829090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D8D823D-C299-CEE1-140F-6D10704638A8}"/>
              </a:ext>
            </a:extLst>
          </p:cNvPr>
          <p:cNvSpPr/>
          <p:nvPr/>
        </p:nvSpPr>
        <p:spPr>
          <a:xfrm>
            <a:off x="5383443" y="2857665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243A53-71B4-F658-6977-634BACD44D06}"/>
              </a:ext>
            </a:extLst>
          </p:cNvPr>
          <p:cNvSpPr txBox="1"/>
          <p:nvPr/>
        </p:nvSpPr>
        <p:spPr>
          <a:xfrm>
            <a:off x="4518650" y="4003776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6409856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5" grpId="1" animBg="1"/>
      <p:bldP spid="2" grpId="0" animBg="1"/>
      <p:bldP spid="2" grpId="1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1">
            <a:extLst>
              <a:ext uri="{FF2B5EF4-FFF2-40B4-BE49-F238E27FC236}">
                <a16:creationId xmlns:a16="http://schemas.microsoft.com/office/drawing/2014/main" id="{82BFC6FD-BCB6-1665-FEB0-2DB4FE5605D0}"/>
              </a:ext>
            </a:extLst>
          </p:cNvPr>
          <p:cNvSpPr/>
          <p:nvPr/>
        </p:nvSpPr>
        <p:spPr>
          <a:xfrm>
            <a:off x="2457450" y="0"/>
            <a:ext cx="7715249" cy="1357707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67 251 – 18 023</a:t>
            </a:r>
          </a:p>
        </p:txBody>
      </p:sp>
      <p:pic>
        <p:nvPicPr>
          <p:cNvPr id="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434EF951-4157-DC30-1645-F2850D8EB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347548" y="1529808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C0CD11-D299-7DFB-B920-72249743A5C3}"/>
              </a:ext>
            </a:extLst>
          </p:cNvPr>
          <p:cNvSpPr txBox="1"/>
          <p:nvPr/>
        </p:nvSpPr>
        <p:spPr>
          <a:xfrm>
            <a:off x="4429125" y="1579400"/>
            <a:ext cx="4781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67 251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E047CF-1AF9-51BE-A777-69780ED9BAB6}"/>
              </a:ext>
            </a:extLst>
          </p:cNvPr>
          <p:cNvSpPr txBox="1"/>
          <p:nvPr/>
        </p:nvSpPr>
        <p:spPr>
          <a:xfrm>
            <a:off x="4505325" y="2816002"/>
            <a:ext cx="4335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18 023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D542B5-C430-154B-2C26-2628BADE3090}"/>
              </a:ext>
            </a:extLst>
          </p:cNvPr>
          <p:cNvSpPr/>
          <p:nvPr/>
        </p:nvSpPr>
        <p:spPr>
          <a:xfrm>
            <a:off x="3921935" y="3213924"/>
            <a:ext cx="551219" cy="1886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0A3410-E5F5-36CE-A9C7-F40E1FA48930}"/>
              </a:ext>
            </a:extLst>
          </p:cNvPr>
          <p:cNvSpPr/>
          <p:nvPr/>
        </p:nvSpPr>
        <p:spPr>
          <a:xfrm>
            <a:off x="4610100" y="4162425"/>
            <a:ext cx="3590925" cy="762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52C733-645F-44DF-97E0-6BA529E8D36F}"/>
              </a:ext>
            </a:extLst>
          </p:cNvPr>
          <p:cNvSpPr txBox="1"/>
          <p:nvPr/>
        </p:nvSpPr>
        <p:spPr>
          <a:xfrm>
            <a:off x="7618022" y="4033736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4FB4CB-DE1E-55B6-68F6-A9AE62F53682}"/>
              </a:ext>
            </a:extLst>
          </p:cNvPr>
          <p:cNvSpPr txBox="1"/>
          <p:nvPr/>
        </p:nvSpPr>
        <p:spPr>
          <a:xfrm>
            <a:off x="6993609" y="4025900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1BCA8E-EDF8-B33A-0CC0-6DC4C9082DF1}"/>
              </a:ext>
            </a:extLst>
          </p:cNvPr>
          <p:cNvSpPr txBox="1"/>
          <p:nvPr/>
        </p:nvSpPr>
        <p:spPr>
          <a:xfrm>
            <a:off x="6305227" y="4039385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375781-8924-89F4-A5F1-0455D75AEA05}"/>
              </a:ext>
            </a:extLst>
          </p:cNvPr>
          <p:cNvSpPr txBox="1"/>
          <p:nvPr/>
        </p:nvSpPr>
        <p:spPr>
          <a:xfrm>
            <a:off x="5204451" y="4003776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D6D8D5-9001-6520-FD81-4529B572E368}"/>
              </a:ext>
            </a:extLst>
          </p:cNvPr>
          <p:cNvSpPr/>
          <p:nvPr/>
        </p:nvSpPr>
        <p:spPr>
          <a:xfrm>
            <a:off x="7126518" y="2829090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D8D823D-C299-CEE1-140F-6D10704638A8}"/>
              </a:ext>
            </a:extLst>
          </p:cNvPr>
          <p:cNvSpPr/>
          <p:nvPr/>
        </p:nvSpPr>
        <p:spPr>
          <a:xfrm>
            <a:off x="4678593" y="2895765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243A53-71B4-F658-6977-634BACD44D06}"/>
              </a:ext>
            </a:extLst>
          </p:cNvPr>
          <p:cNvSpPr txBox="1"/>
          <p:nvPr/>
        </p:nvSpPr>
        <p:spPr>
          <a:xfrm>
            <a:off x="4518650" y="4003776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194600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/>
      <p:bldP spid="11" grpId="0"/>
      <p:bldP spid="13" grpId="0"/>
      <p:bldP spid="14" grpId="0"/>
      <p:bldP spid="15" grpId="0" animBg="1"/>
      <p:bldP spid="15" grpId="1" animBg="1"/>
      <p:bldP spid="2" grpId="0" animBg="1"/>
      <p:bldP spid="2" grpId="1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1">
            <a:extLst>
              <a:ext uri="{FF2B5EF4-FFF2-40B4-BE49-F238E27FC236}">
                <a16:creationId xmlns:a16="http://schemas.microsoft.com/office/drawing/2014/main" id="{82BFC6FD-BCB6-1665-FEB0-2DB4FE5605D0}"/>
              </a:ext>
            </a:extLst>
          </p:cNvPr>
          <p:cNvSpPr/>
          <p:nvPr/>
        </p:nvSpPr>
        <p:spPr>
          <a:xfrm>
            <a:off x="2457450" y="0"/>
            <a:ext cx="7715249" cy="1357707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3 426 × 3</a:t>
            </a:r>
          </a:p>
        </p:txBody>
      </p:sp>
      <p:pic>
        <p:nvPicPr>
          <p:cNvPr id="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434EF951-4157-DC30-1645-F2850D8EB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347548" y="1529808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C0CD11-D299-7DFB-B920-72249743A5C3}"/>
              </a:ext>
            </a:extLst>
          </p:cNvPr>
          <p:cNvSpPr txBox="1"/>
          <p:nvPr/>
        </p:nvSpPr>
        <p:spPr>
          <a:xfrm>
            <a:off x="4991100" y="1579400"/>
            <a:ext cx="42195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3 426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E047CF-1AF9-51BE-A777-69780ED9BAB6}"/>
              </a:ext>
            </a:extLst>
          </p:cNvPr>
          <p:cNvSpPr txBox="1"/>
          <p:nvPr/>
        </p:nvSpPr>
        <p:spPr>
          <a:xfrm>
            <a:off x="7410449" y="2816002"/>
            <a:ext cx="1430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D542B5-C430-154B-2C26-2628BADE3090}"/>
              </a:ext>
            </a:extLst>
          </p:cNvPr>
          <p:cNvSpPr/>
          <p:nvPr/>
        </p:nvSpPr>
        <p:spPr>
          <a:xfrm rot="19363069">
            <a:off x="3921935" y="3213924"/>
            <a:ext cx="551219" cy="1886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0A3410-E5F5-36CE-A9C7-F40E1FA48930}"/>
              </a:ext>
            </a:extLst>
          </p:cNvPr>
          <p:cNvSpPr/>
          <p:nvPr/>
        </p:nvSpPr>
        <p:spPr>
          <a:xfrm>
            <a:off x="4610100" y="4162425"/>
            <a:ext cx="3590925" cy="762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52C733-645F-44DF-97E0-6BA529E8D36F}"/>
              </a:ext>
            </a:extLst>
          </p:cNvPr>
          <p:cNvSpPr txBox="1"/>
          <p:nvPr/>
        </p:nvSpPr>
        <p:spPr>
          <a:xfrm>
            <a:off x="7560872" y="3993731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4FB4CB-DE1E-55B6-68F6-A9AE62F53682}"/>
              </a:ext>
            </a:extLst>
          </p:cNvPr>
          <p:cNvSpPr txBox="1"/>
          <p:nvPr/>
        </p:nvSpPr>
        <p:spPr>
          <a:xfrm>
            <a:off x="6937729" y="3994785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1A1C68-2C05-4560-3F8C-409A14A5274C}"/>
              </a:ext>
            </a:extLst>
          </p:cNvPr>
          <p:cNvSpPr/>
          <p:nvPr/>
        </p:nvSpPr>
        <p:spPr>
          <a:xfrm rot="2622067">
            <a:off x="3921936" y="3218400"/>
            <a:ext cx="551219" cy="1886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1BCA8E-EDF8-B33A-0CC0-6DC4C9082DF1}"/>
              </a:ext>
            </a:extLst>
          </p:cNvPr>
          <p:cNvSpPr txBox="1"/>
          <p:nvPr/>
        </p:nvSpPr>
        <p:spPr>
          <a:xfrm>
            <a:off x="6209342" y="4001920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375781-8924-89F4-A5F1-0455D75AEA05}"/>
              </a:ext>
            </a:extLst>
          </p:cNvPr>
          <p:cNvSpPr txBox="1"/>
          <p:nvPr/>
        </p:nvSpPr>
        <p:spPr>
          <a:xfrm>
            <a:off x="4438650" y="4003776"/>
            <a:ext cx="1609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noProof="0" dirty="0">
                <a:solidFill>
                  <a:prstClr val="white"/>
                </a:solidFill>
                <a:latin typeface="Calibri"/>
                <a:cs typeface="Arial" panose="020B0604020202020204" pitchFamily="34" charset="0"/>
              </a:rPr>
              <a:t>10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D6D8D5-9001-6520-FD81-4529B572E368}"/>
              </a:ext>
            </a:extLst>
          </p:cNvPr>
          <p:cNvSpPr/>
          <p:nvPr/>
        </p:nvSpPr>
        <p:spPr>
          <a:xfrm>
            <a:off x="7126518" y="2829090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D8D823D-C299-CEE1-140F-6D10704638A8}"/>
              </a:ext>
            </a:extLst>
          </p:cNvPr>
          <p:cNvSpPr/>
          <p:nvPr/>
        </p:nvSpPr>
        <p:spPr>
          <a:xfrm>
            <a:off x="5383443" y="2857665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33002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5" grpId="1" animBg="1"/>
      <p:bldP spid="2" grpId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1">
            <a:extLst>
              <a:ext uri="{FF2B5EF4-FFF2-40B4-BE49-F238E27FC236}">
                <a16:creationId xmlns:a16="http://schemas.microsoft.com/office/drawing/2014/main" id="{82BFC6FD-BCB6-1665-FEB0-2DB4FE5605D0}"/>
              </a:ext>
            </a:extLst>
          </p:cNvPr>
          <p:cNvSpPr/>
          <p:nvPr/>
        </p:nvSpPr>
        <p:spPr>
          <a:xfrm>
            <a:off x="2457450" y="1"/>
            <a:ext cx="7715249" cy="1009650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42 580 : 5</a:t>
            </a:r>
          </a:p>
        </p:txBody>
      </p:sp>
      <p:pic>
        <p:nvPicPr>
          <p:cNvPr id="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434EF951-4157-DC30-1645-F2850D8EB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347548" y="1529808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1CDBDF6A-0E7E-CED9-A90F-E72055866929}"/>
              </a:ext>
            </a:extLst>
          </p:cNvPr>
          <p:cNvGrpSpPr/>
          <p:nvPr/>
        </p:nvGrpSpPr>
        <p:grpSpPr>
          <a:xfrm>
            <a:off x="3524249" y="1878066"/>
            <a:ext cx="3865200" cy="2371034"/>
            <a:chOff x="-575744" y="1260049"/>
            <a:chExt cx="2957171" cy="2371034"/>
          </a:xfrm>
        </p:grpSpPr>
        <p:sp>
          <p:nvSpPr>
            <p:cNvPr id="28" name="TextBox 43">
              <a:extLst>
                <a:ext uri="{FF2B5EF4-FFF2-40B4-BE49-F238E27FC236}">
                  <a16:creationId xmlns:a16="http://schemas.microsoft.com/office/drawing/2014/main" id="{79804BEC-7903-1EB5-C6B4-CE6887F48F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7821" y="1260049"/>
              <a:ext cx="3810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9" name="TextBox 49">
              <a:extLst>
                <a:ext uri="{FF2B5EF4-FFF2-40B4-BE49-F238E27FC236}">
                  <a16:creationId xmlns:a16="http://schemas.microsoft.com/office/drawing/2014/main" id="{915CEE94-9FA9-746B-D3E3-D129746120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575744" y="1445824"/>
              <a:ext cx="212425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42 580</a:t>
              </a:r>
            </a:p>
          </p:txBody>
        </p:sp>
        <p:grpSp>
          <p:nvGrpSpPr>
            <p:cNvPr id="30" name="Group 66">
              <a:extLst>
                <a:ext uri="{FF2B5EF4-FFF2-40B4-BE49-F238E27FC236}">
                  <a16:creationId xmlns:a16="http://schemas.microsoft.com/office/drawing/2014/main" id="{F71336BD-8E2F-D38A-33DE-D70D3738BF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2414" y="1381583"/>
              <a:ext cx="989013" cy="2249500"/>
              <a:chOff x="2299" y="1202"/>
              <a:chExt cx="623" cy="1031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46ED6950-B417-4946-4A4F-53FA49CA2F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9" y="1537"/>
                <a:ext cx="62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28AF25A-87EE-534A-AEAE-4D9504905E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04" y="1202"/>
                <a:ext cx="0" cy="1031"/>
              </a:xfrm>
              <a:prstGeom prst="line">
                <a:avLst/>
              </a:prstGeom>
              <a:noFill/>
              <a:ln w="38100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DF5B8898-B6C9-CAD1-CA5D-C88F0DF7CAEF}"/>
              </a:ext>
            </a:extLst>
          </p:cNvPr>
          <p:cNvSpPr txBox="1"/>
          <p:nvPr/>
        </p:nvSpPr>
        <p:spPr>
          <a:xfrm>
            <a:off x="6121537" y="2690101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7BE6DB-9D51-D09A-9C29-B8AA5560486B}"/>
              </a:ext>
            </a:extLst>
          </p:cNvPr>
          <p:cNvSpPr txBox="1"/>
          <p:nvPr/>
        </p:nvSpPr>
        <p:spPr>
          <a:xfrm>
            <a:off x="3980439" y="2691179"/>
            <a:ext cx="458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49E5AFA-009A-7704-7226-F8B97B5FD365}"/>
              </a:ext>
            </a:extLst>
          </p:cNvPr>
          <p:cNvSpPr txBox="1"/>
          <p:nvPr/>
        </p:nvSpPr>
        <p:spPr>
          <a:xfrm>
            <a:off x="4403620" y="2683015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6870003-4D96-7A26-471A-23FA788B486F}"/>
              </a:ext>
            </a:extLst>
          </p:cNvPr>
          <p:cNvSpPr txBox="1"/>
          <p:nvPr/>
        </p:nvSpPr>
        <p:spPr>
          <a:xfrm>
            <a:off x="6464195" y="2684375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FBB883-943B-126A-EF11-3B5D2B1665C8}"/>
              </a:ext>
            </a:extLst>
          </p:cNvPr>
          <p:cNvSpPr txBox="1"/>
          <p:nvPr/>
        </p:nvSpPr>
        <p:spPr>
          <a:xfrm>
            <a:off x="4508395" y="3268121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C1B06D-B07D-9057-7676-BFF2442BF15E}"/>
              </a:ext>
            </a:extLst>
          </p:cNvPr>
          <p:cNvSpPr txBox="1"/>
          <p:nvPr/>
        </p:nvSpPr>
        <p:spPr>
          <a:xfrm>
            <a:off x="4875788" y="3258596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67760F0-259B-97EE-4664-2C7C49CA7B29}"/>
              </a:ext>
            </a:extLst>
          </p:cNvPr>
          <p:cNvSpPr txBox="1"/>
          <p:nvPr/>
        </p:nvSpPr>
        <p:spPr>
          <a:xfrm>
            <a:off x="6748131" y="2674851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0BF4853-A99D-C977-6601-8AB4EE75DE92}"/>
              </a:ext>
            </a:extLst>
          </p:cNvPr>
          <p:cNvSpPr txBox="1"/>
          <p:nvPr/>
        </p:nvSpPr>
        <p:spPr>
          <a:xfrm>
            <a:off x="4897559" y="3892690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601848-E97F-3D46-0785-0CEFE30C965C}"/>
              </a:ext>
            </a:extLst>
          </p:cNvPr>
          <p:cNvSpPr txBox="1"/>
          <p:nvPr/>
        </p:nvSpPr>
        <p:spPr>
          <a:xfrm>
            <a:off x="5292166" y="3911740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1258664-E76D-D6A9-562F-B709E578DEBD}"/>
              </a:ext>
            </a:extLst>
          </p:cNvPr>
          <p:cNvSpPr txBox="1"/>
          <p:nvPr/>
        </p:nvSpPr>
        <p:spPr>
          <a:xfrm>
            <a:off x="7112454" y="2684375"/>
            <a:ext cx="8199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C6A7ADD-C89F-174F-5EAC-C568C87681CD}"/>
              </a:ext>
            </a:extLst>
          </p:cNvPr>
          <p:cNvSpPr txBox="1"/>
          <p:nvPr/>
        </p:nvSpPr>
        <p:spPr>
          <a:xfrm>
            <a:off x="5354759" y="4532226"/>
            <a:ext cx="723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Calibri" panose="020F050202020403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04590943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B75CC-5FAC-4B7E-ABF3-84F8BEE54373}"/>
              </a:ext>
            </a:extLst>
          </p:cNvPr>
          <p:cNvSpPr/>
          <p:nvPr/>
        </p:nvSpPr>
        <p:spPr>
          <a:xfrm>
            <a:off x="571500" y="475958"/>
            <a:ext cx="11087100" cy="6105817"/>
          </a:xfrm>
          <a:prstGeom prst="roundRect">
            <a:avLst/>
          </a:prstGeom>
          <a:solidFill>
            <a:schemeClr val="bg1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FFE93AAD-7D9B-4221-A5C3-13D0DDFB008C}"/>
              </a:ext>
            </a:extLst>
          </p:cNvPr>
          <p:cNvSpPr/>
          <p:nvPr/>
        </p:nvSpPr>
        <p:spPr>
          <a:xfrm>
            <a:off x="1056346" y="686982"/>
            <a:ext cx="541949" cy="461665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97EB67-6759-40DD-9FEB-4B7911005DA6}"/>
              </a:ext>
            </a:extLst>
          </p:cNvPr>
          <p:cNvSpPr txBox="1"/>
          <p:nvPr/>
        </p:nvSpPr>
        <p:spPr>
          <a:xfrm>
            <a:off x="1598295" y="666575"/>
            <a:ext cx="933923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Một cửa hàng văn phòng phẩm, thứ Bảy đã bán 12 hộp bút chì màu, Chủ nhật bán được số hộp bút chì màu gấp 3 lần thứ Bảy. Hỏi sau hai ngày bán, cửa hàng đó bán được bao nhiêu hộp bút chì màu?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FFE376-95CF-B2CE-FD39-9193B6C2F8AC}"/>
              </a:ext>
            </a:extLst>
          </p:cNvPr>
          <p:cNvSpPr txBox="1"/>
          <p:nvPr/>
        </p:nvSpPr>
        <p:spPr>
          <a:xfrm>
            <a:off x="1647825" y="3950154"/>
            <a:ext cx="9067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lvl="0" algn="ctr"/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 chủ nhật bán được số hộp bút chì màu là: </a:t>
            </a:r>
          </a:p>
          <a:p>
            <a:pPr lvl="0" algn="ctr"/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x 3 = 36 (hộp)</a:t>
            </a:r>
          </a:p>
          <a:p>
            <a:pPr lvl="0" algn="ctr"/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 hai ngày bán, cửa hàng đó bán được số hộp bút chì màu là: </a:t>
            </a:r>
          </a:p>
          <a:p>
            <a:pPr lvl="0" algn="ctr"/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+ 36 = 48 (hộp)</a:t>
            </a:r>
          </a:p>
          <a:p>
            <a:pPr lvl="0" algn="r"/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Đáp số: 48 hộp bút chì màu</a:t>
            </a:r>
            <a:endParaRPr kumimoji="0" lang="en-US" sz="2400" b="1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23">
            <a:extLst>
              <a:ext uri="{FF2B5EF4-FFF2-40B4-BE49-F238E27FC236}">
                <a16:creationId xmlns:a16="http://schemas.microsoft.com/office/drawing/2014/main" id="{31D7F31A-0FEB-345B-B3AE-4A7047580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2371725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vi-VN" altLang="en-US" b="1" u="sng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Tóm tắt:</a:t>
            </a:r>
            <a:endParaRPr lang="en-US" altLang="en-US" b="1" u="sng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52">
            <a:extLst>
              <a:ext uri="{FF2B5EF4-FFF2-40B4-BE49-F238E27FC236}">
                <a16:creationId xmlns:a16="http://schemas.microsoft.com/office/drawing/2014/main" id="{5EE1A382-A7EB-B86F-DE9A-764C6FDE252C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3579163"/>
            <a:ext cx="3173413" cy="151673"/>
            <a:chOff x="1248" y="1570"/>
            <a:chExt cx="1999" cy="96"/>
          </a:xfrm>
        </p:grpSpPr>
        <p:sp>
          <p:nvSpPr>
            <p:cNvPr id="7" name="Line 30">
              <a:extLst>
                <a:ext uri="{FF2B5EF4-FFF2-40B4-BE49-F238E27FC236}">
                  <a16:creationId xmlns:a16="http://schemas.microsoft.com/office/drawing/2014/main" id="{AED56157-33E2-61B8-FEDA-BEDAF850B0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1" y="1617"/>
              <a:ext cx="1973" cy="15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Line 32">
              <a:extLst>
                <a:ext uri="{FF2B5EF4-FFF2-40B4-BE49-F238E27FC236}">
                  <a16:creationId xmlns:a16="http://schemas.microsoft.com/office/drawing/2014/main" id="{568F42E8-4421-1E84-746D-1E0AEC0780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1570"/>
              <a:ext cx="0" cy="83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" name="Group 33">
              <a:extLst>
                <a:ext uri="{FF2B5EF4-FFF2-40B4-BE49-F238E27FC236}">
                  <a16:creationId xmlns:a16="http://schemas.microsoft.com/office/drawing/2014/main" id="{1D800092-E378-8B87-1BD5-D87AB425BC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07" y="1581"/>
              <a:ext cx="1340" cy="85"/>
              <a:chOff x="2098" y="3312"/>
              <a:chExt cx="1247" cy="188"/>
            </a:xfrm>
          </p:grpSpPr>
          <p:sp>
            <p:nvSpPr>
              <p:cNvPr id="12" name="Line 35">
                <a:extLst>
                  <a:ext uri="{FF2B5EF4-FFF2-40B4-BE49-F238E27FC236}">
                    <a16:creationId xmlns:a16="http://schemas.microsoft.com/office/drawing/2014/main" id="{4E837FD7-BEF9-0A8F-1911-85DFE6984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5" y="3316"/>
                <a:ext cx="0" cy="184"/>
              </a:xfrm>
              <a:prstGeom prst="line">
                <a:avLst/>
              </a:prstGeom>
              <a:noFill/>
              <a:ln w="38100">
                <a:solidFill>
                  <a:srgbClr val="CC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" name="Line 36">
                <a:extLst>
                  <a:ext uri="{FF2B5EF4-FFF2-40B4-BE49-F238E27FC236}">
                    <a16:creationId xmlns:a16="http://schemas.microsoft.com/office/drawing/2014/main" id="{16EEB910-F154-C2DE-6259-A09C3664A2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14" y="3312"/>
                <a:ext cx="0" cy="184"/>
              </a:xfrm>
              <a:prstGeom prst="line">
                <a:avLst/>
              </a:prstGeom>
              <a:noFill/>
              <a:ln w="38100">
                <a:solidFill>
                  <a:srgbClr val="CC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" name="Line 37">
                <a:extLst>
                  <a:ext uri="{FF2B5EF4-FFF2-40B4-BE49-F238E27FC236}">
                    <a16:creationId xmlns:a16="http://schemas.microsoft.com/office/drawing/2014/main" id="{9E696A6E-0E5A-067E-62BD-9CE4A47C7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3316"/>
                <a:ext cx="0" cy="184"/>
              </a:xfrm>
              <a:prstGeom prst="line">
                <a:avLst/>
              </a:prstGeom>
              <a:noFill/>
              <a:ln w="38100">
                <a:solidFill>
                  <a:srgbClr val="CC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19" name="Text Box 23">
            <a:extLst>
              <a:ext uri="{FF2B5EF4-FFF2-40B4-BE49-F238E27FC236}">
                <a16:creationId xmlns:a16="http://schemas.microsoft.com/office/drawing/2014/main" id="{6E1FDDAE-5C24-7CA6-A3E3-E6C35CBAD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8425" y="2828925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Thứ</a:t>
            </a:r>
            <a:r>
              <a:rPr lang="en-US" altLang="en-US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7</a:t>
            </a:r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7037867A-4BBA-F772-CBCA-4E264CDB5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900" y="3381375"/>
            <a:ext cx="2714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Chủ</a:t>
            </a:r>
            <a:r>
              <a:rPr lang="en-US" altLang="en-US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nhật</a:t>
            </a:r>
            <a:endParaRPr lang="en-US" altLang="en-US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1" name="Group 52">
            <a:extLst>
              <a:ext uri="{FF2B5EF4-FFF2-40B4-BE49-F238E27FC236}">
                <a16:creationId xmlns:a16="http://schemas.microsoft.com/office/drawing/2014/main" id="{66128A00-A525-5BBE-957C-DE8BF2863135}"/>
              </a:ext>
            </a:extLst>
          </p:cNvPr>
          <p:cNvGrpSpPr>
            <a:grpSpLocks/>
          </p:cNvGrpSpPr>
          <p:nvPr/>
        </p:nvGrpSpPr>
        <p:grpSpPr bwMode="auto">
          <a:xfrm>
            <a:off x="4029075" y="3036239"/>
            <a:ext cx="1057275" cy="151673"/>
            <a:chOff x="1248" y="1570"/>
            <a:chExt cx="666" cy="96"/>
          </a:xfrm>
        </p:grpSpPr>
        <p:sp>
          <p:nvSpPr>
            <p:cNvPr id="22" name="Line 30">
              <a:extLst>
                <a:ext uri="{FF2B5EF4-FFF2-40B4-BE49-F238E27FC236}">
                  <a16:creationId xmlns:a16="http://schemas.microsoft.com/office/drawing/2014/main" id="{F33EF33C-494B-DB0E-A399-7929563AAF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1" y="1617"/>
              <a:ext cx="653" cy="3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Line 32">
              <a:extLst>
                <a:ext uri="{FF2B5EF4-FFF2-40B4-BE49-F238E27FC236}">
                  <a16:creationId xmlns:a16="http://schemas.microsoft.com/office/drawing/2014/main" id="{94042734-B7D9-8184-B045-BDAA2A61AB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1570"/>
              <a:ext cx="0" cy="83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Line 37">
              <a:extLst>
                <a:ext uri="{FF2B5EF4-FFF2-40B4-BE49-F238E27FC236}">
                  <a16:creationId xmlns:a16="http://schemas.microsoft.com/office/drawing/2014/main" id="{7BC91963-65C5-8183-C2CA-F075AF8EC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7" y="1583"/>
              <a:ext cx="0" cy="83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0" name="Text Box 28">
            <a:extLst>
              <a:ext uri="{FF2B5EF4-FFF2-40B4-BE49-F238E27FC236}">
                <a16:creationId xmlns:a16="http://schemas.microsoft.com/office/drawing/2014/main" id="{D934B4D8-E456-CF66-1A2E-C342A2483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0975" y="2791279"/>
            <a:ext cx="3114676" cy="52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Hộp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1" name="AutoShape 29">
            <a:extLst>
              <a:ext uri="{FF2B5EF4-FFF2-40B4-BE49-F238E27FC236}">
                <a16:creationId xmlns:a16="http://schemas.microsoft.com/office/drawing/2014/main" id="{3D4B8758-D167-3DE5-BE0F-CA425E701B41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7428829" y="2666999"/>
            <a:ext cx="382342" cy="1171739"/>
          </a:xfrm>
          <a:prstGeom prst="rightBrace">
            <a:avLst>
              <a:gd name="adj1" fmla="val 145470"/>
              <a:gd name="adj2" fmla="val 50000"/>
            </a:avLst>
          </a:prstGeom>
          <a:noFill/>
          <a:ln w="38100">
            <a:solidFill>
              <a:srgbClr val="CC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AutoShape 39">
            <a:extLst>
              <a:ext uri="{FF2B5EF4-FFF2-40B4-BE49-F238E27FC236}">
                <a16:creationId xmlns:a16="http://schemas.microsoft.com/office/drawing/2014/main" id="{AEBE52EA-F91D-9C89-AA05-083DC2DF1A20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4467257" y="2447953"/>
            <a:ext cx="167834" cy="1032259"/>
          </a:xfrm>
          <a:prstGeom prst="rightBrace">
            <a:avLst>
              <a:gd name="adj1" fmla="val 21667"/>
              <a:gd name="adj2" fmla="val 50000"/>
            </a:avLst>
          </a:prstGeom>
          <a:noFill/>
          <a:ln w="38100">
            <a:solidFill>
              <a:srgbClr val="CC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 Box 47">
            <a:extLst>
              <a:ext uri="{FF2B5EF4-FFF2-40B4-BE49-F238E27FC236}">
                <a16:creationId xmlns:a16="http://schemas.microsoft.com/office/drawing/2014/main" id="{FEA0835A-CF1B-927F-CAE6-7B96E1DD3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77" y="2353327"/>
            <a:ext cx="1934390" cy="5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12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hộp</a:t>
            </a:r>
            <a:endParaRPr lang="en-US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46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19" grpId="0"/>
      <p:bldP spid="20" grpId="0"/>
      <p:bldP spid="30" grpId="0"/>
      <p:bldP spid="31" grpId="0" animBg="1"/>
      <p:bldP spid="32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9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6">
            <a:extLst>
              <a:ext uri="{FF2B5EF4-FFF2-40B4-BE49-F238E27FC236}">
                <a16:creationId xmlns:a16="http://schemas.microsoft.com/office/drawing/2014/main" id="{3418D7EF-78AA-4DFB-B378-7734A4591D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7CD6D7A-C07D-4EB0-A27E-2217733386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6956D78-1600-4230-B900-652659A011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71" y="-544642"/>
            <a:ext cx="2289329" cy="2289329"/>
          </a:xfrm>
          <a:prstGeom prst="rect">
            <a:avLst/>
          </a:prstGeom>
        </p:spPr>
      </p:pic>
      <p:pic>
        <p:nvPicPr>
          <p:cNvPr id="38" name="图片 41" descr="6">
            <a:extLst>
              <a:ext uri="{FF2B5EF4-FFF2-40B4-BE49-F238E27FC236}">
                <a16:creationId xmlns:a16="http://schemas.microsoft.com/office/drawing/2014/main" id="{DD87B8BA-628B-4491-91C1-5EB6950219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2019" y="5153660"/>
            <a:ext cx="3137535" cy="1704340"/>
          </a:xfrm>
          <a:prstGeom prst="rect">
            <a:avLst/>
          </a:prstGeom>
        </p:spPr>
      </p:pic>
      <p:sp>
        <p:nvSpPr>
          <p:cNvPr id="37" name="云形 25">
            <a:extLst>
              <a:ext uri="{FF2B5EF4-FFF2-40B4-BE49-F238E27FC236}">
                <a16:creationId xmlns:a16="http://schemas.microsoft.com/office/drawing/2014/main" id="{49F52302-58E3-4B6F-8DFD-409C229ED31E}"/>
              </a:ext>
            </a:extLst>
          </p:cNvPr>
          <p:cNvSpPr/>
          <p:nvPr/>
        </p:nvSpPr>
        <p:spPr>
          <a:xfrm>
            <a:off x="652062" y="170455"/>
            <a:ext cx="7456362" cy="2248048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12638B-467B-4EF0-ADBA-528B02B9EF53}"/>
              </a:ext>
            </a:extLst>
          </p:cNvPr>
          <p:cNvSpPr txBox="1"/>
          <p:nvPr/>
        </p:nvSpPr>
        <p:spPr>
          <a:xfrm>
            <a:off x="1862032" y="600022"/>
            <a:ext cx="53297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iny" panose="02000903060500060000" pitchFamily="2" charset="0"/>
                <a:ea typeface="+mn-ea"/>
                <a:cs typeface="Calibri" panose="020F0502020204030204" pitchFamily="34" charset="0"/>
              </a:rPr>
              <a:t>QUẢ CÀ CHUA BÍ ẨN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2B0B1214-4887-4D98-8364-48547A149F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058" y="600022"/>
            <a:ext cx="1313856" cy="91313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8412B43E-AEE8-4A97-A322-689B343C0C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55315" y="773360"/>
            <a:ext cx="1428423" cy="971327"/>
          </a:xfrm>
          <a:prstGeom prst="rect">
            <a:avLst/>
          </a:prstGeom>
        </p:spPr>
      </p:pic>
      <p:pic>
        <p:nvPicPr>
          <p:cNvPr id="26" name="Graphic 25">
            <a:hlinkClick r:id="rId8" action="ppaction://hlinksldjump"/>
            <a:extLst>
              <a:ext uri="{FF2B5EF4-FFF2-40B4-BE49-F238E27FC236}">
                <a16:creationId xmlns:a16="http://schemas.microsoft.com/office/drawing/2014/main" id="{F9CE4D2C-B8B5-4473-90A2-831B96D113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65776" y="2771762"/>
            <a:ext cx="2769841" cy="2215874"/>
          </a:xfrm>
          <a:prstGeom prst="rect">
            <a:avLst/>
          </a:prstGeom>
        </p:spPr>
      </p:pic>
      <p:pic>
        <p:nvPicPr>
          <p:cNvPr id="28" name="Graphic 27">
            <a:hlinkClick r:id="rId11" action="ppaction://hlinksldjump"/>
            <a:extLst>
              <a:ext uri="{FF2B5EF4-FFF2-40B4-BE49-F238E27FC236}">
                <a16:creationId xmlns:a16="http://schemas.microsoft.com/office/drawing/2014/main" id="{6708D05D-8B51-480C-BAD6-772A343839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35296" y="3956858"/>
            <a:ext cx="2967686" cy="2644951"/>
          </a:xfrm>
          <a:prstGeom prst="rect">
            <a:avLst/>
          </a:prstGeom>
        </p:spPr>
      </p:pic>
      <p:pic>
        <p:nvPicPr>
          <p:cNvPr id="29" name="Graphic 28">
            <a:hlinkClick r:id="rId14" action="ppaction://hlinksldjump"/>
            <a:extLst>
              <a:ext uri="{FF2B5EF4-FFF2-40B4-BE49-F238E27FC236}">
                <a16:creationId xmlns:a16="http://schemas.microsoft.com/office/drawing/2014/main" id="{33EBB24E-E9AA-4009-BD05-92639A48C93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20" y="4305993"/>
            <a:ext cx="2696041" cy="2453397"/>
          </a:xfrm>
          <a:prstGeom prst="rect">
            <a:avLst/>
          </a:prstGeom>
        </p:spPr>
      </p:pic>
      <p:sp>
        <p:nvSpPr>
          <p:cNvPr id="3" name="Right Arrow 2">
            <a:hlinkClick r:id="rId17" action="ppaction://hlinksldjump"/>
          </p:cNvPr>
          <p:cNvSpPr/>
          <p:nvPr/>
        </p:nvSpPr>
        <p:spPr>
          <a:xfrm>
            <a:off x="8894030" y="5519651"/>
            <a:ext cx="3076297" cy="133834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thúc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học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09208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lum contrast="20000"/>
          </a:blip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177608" y="-707253"/>
            <a:ext cx="2722500" cy="255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Freeform 8"/>
          <p:cNvSpPr/>
          <p:nvPr/>
        </p:nvSpPr>
        <p:spPr bwMode="auto">
          <a:xfrm>
            <a:off x="5509846" y="1833390"/>
            <a:ext cx="6435969" cy="3786373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0070C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7879809" y="2353136"/>
            <a:ext cx="2297799" cy="122260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-1319104" y="1213011"/>
            <a:ext cx="8399229" cy="56449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0E812D-8794-3A6E-6062-D4023288A9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7727" y="3700179"/>
            <a:ext cx="5925826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1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3EB1E72-26ED-16B2-D14A-4AF9A3E13531}"/>
              </a:ext>
            </a:extLst>
          </p:cNvPr>
          <p:cNvGrpSpPr/>
          <p:nvPr/>
        </p:nvGrpSpPr>
        <p:grpSpPr>
          <a:xfrm>
            <a:off x="-75415" y="0"/>
            <a:ext cx="12347907" cy="6860820"/>
            <a:chOff x="-75415" y="0"/>
            <a:chExt cx="12347907" cy="6860820"/>
          </a:xfrm>
        </p:grpSpPr>
        <p:sp>
          <p:nvSpPr>
            <p:cNvPr id="2" name="TextBox 2">
              <a:extLst>
                <a:ext uri="{FF2B5EF4-FFF2-40B4-BE49-F238E27FC236}">
                  <a16:creationId xmlns:a16="http://schemas.microsoft.com/office/drawing/2014/main" id="{092CEB0C-56E9-3134-5EED-7A6B6A47B6F8}"/>
                </a:ext>
              </a:extLst>
            </p:cNvPr>
            <p:cNvSpPr txBox="1"/>
            <p:nvPr/>
          </p:nvSpPr>
          <p:spPr>
            <a:xfrm>
              <a:off x="5468493" y="3198168"/>
              <a:ext cx="12550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Nguyễn Lê Mỹ Ngân thCBQ</a:t>
              </a: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5415" y="0"/>
              <a:ext cx="12347907" cy="6860820"/>
            </a:xfrm>
            <a:prstGeom prst="rect">
              <a:avLst/>
            </a:prstGeom>
          </p:spPr>
        </p:pic>
      </p:grpSp>
      <p:pic>
        <p:nvPicPr>
          <p:cNvPr id="24" name="Graphic 5">
            <a:extLst>
              <a:ext uri="{FF2B5EF4-FFF2-40B4-BE49-F238E27FC236}">
                <a16:creationId xmlns:a16="http://schemas.microsoft.com/office/drawing/2014/main" id="{9B826CB8-3A8A-6EF0-E291-AAD6B5D57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80032" y="2132160"/>
            <a:ext cx="3473731" cy="4603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987AD6-463B-FF5A-38A8-066C20BE8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95965" y="0"/>
            <a:ext cx="11802879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0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907" y="-2820"/>
            <a:ext cx="12347907" cy="6860820"/>
          </a:xfrm>
          <a:prstGeom prst="rect">
            <a:avLst/>
          </a:prstGeom>
        </p:spPr>
      </p:pic>
      <p:pic>
        <p:nvPicPr>
          <p:cNvPr id="24" name="Graphic 5">
            <a:extLst>
              <a:ext uri="{FF2B5EF4-FFF2-40B4-BE49-F238E27FC236}">
                <a16:creationId xmlns:a16="http://schemas.microsoft.com/office/drawing/2014/main" id="{9B826CB8-3A8A-6EF0-E291-AAD6B5D57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84747" y="3989817"/>
            <a:ext cx="1857225" cy="24612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6" name="Group 10">
            <a:extLst>
              <a:ext uri="{FF2B5EF4-FFF2-40B4-BE49-F238E27FC236}">
                <a16:creationId xmlns:a16="http://schemas.microsoft.com/office/drawing/2014/main" id="{4E6D8221-000F-741D-1871-4A24309913F2}"/>
              </a:ext>
            </a:extLst>
          </p:cNvPr>
          <p:cNvGrpSpPr/>
          <p:nvPr/>
        </p:nvGrpSpPr>
        <p:grpSpPr>
          <a:xfrm rot="5400000">
            <a:off x="4967261" y="-237113"/>
            <a:ext cx="4409386" cy="9796621"/>
            <a:chOff x="731197" y="2586539"/>
            <a:chExt cx="1623745" cy="2813564"/>
          </a:xfrm>
        </p:grpSpPr>
        <p:grpSp>
          <p:nvGrpSpPr>
            <p:cNvPr id="19" name="Group 7">
              <a:extLst>
                <a:ext uri="{FF2B5EF4-FFF2-40B4-BE49-F238E27FC236}">
                  <a16:creationId xmlns:a16="http://schemas.microsoft.com/office/drawing/2014/main" id="{3C0A340B-5CA6-EC7A-BE75-60BFCD259375}"/>
                </a:ext>
              </a:extLst>
            </p:cNvPr>
            <p:cNvGrpSpPr/>
            <p:nvPr/>
          </p:nvGrpSpPr>
          <p:grpSpPr>
            <a:xfrm rot="5400000">
              <a:off x="136288" y="3181448"/>
              <a:ext cx="2813564" cy="1623745"/>
              <a:chOff x="5220930" y="-502522"/>
              <a:chExt cx="5771536" cy="2242832"/>
            </a:xfrm>
          </p:grpSpPr>
          <p:sp>
            <p:nvSpPr>
              <p:cNvPr id="22" name="Rectangle 6">
                <a:extLst>
                  <a:ext uri="{FF2B5EF4-FFF2-40B4-BE49-F238E27FC236}">
                    <a16:creationId xmlns:a16="http://schemas.microsoft.com/office/drawing/2014/main" id="{E4D84B37-6D87-538F-6A1D-86B8D1DC0471}"/>
                  </a:ext>
                </a:extLst>
              </p:cNvPr>
              <p:cNvSpPr/>
              <p:nvPr/>
            </p:nvSpPr>
            <p:spPr>
              <a:xfrm>
                <a:off x="5220930" y="-502522"/>
                <a:ext cx="5771536" cy="2242832"/>
              </a:xfrm>
              <a:prstGeom prst="rect">
                <a:avLst/>
              </a:prstGeom>
              <a:solidFill>
                <a:srgbClr val="007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5ADDD25-0E3A-4760-7599-8194BAF91474}"/>
                  </a:ext>
                </a:extLst>
              </p:cNvPr>
              <p:cNvSpPr/>
              <p:nvPr/>
            </p:nvSpPr>
            <p:spPr>
              <a:xfrm>
                <a:off x="5335708" y="-343619"/>
                <a:ext cx="5538771" cy="1985368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21" name="Straight Connector 28">
              <a:extLst>
                <a:ext uri="{FF2B5EF4-FFF2-40B4-BE49-F238E27FC236}">
                  <a16:creationId xmlns:a16="http://schemas.microsoft.com/office/drawing/2014/main" id="{56F30628-7B13-9930-885A-8D9F48B4956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62337" y="3981128"/>
              <a:ext cx="2677272" cy="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2273643" y="147972"/>
            <a:ext cx="9823622" cy="3052272"/>
            <a:chOff x="2273643" y="147972"/>
            <a:chExt cx="9823622" cy="3052272"/>
          </a:xfrm>
        </p:grpSpPr>
        <p:sp>
          <p:nvSpPr>
            <p:cNvPr id="29" name="Rectangle: Rounded Corners 78">
              <a:extLst>
                <a:ext uri="{FF2B5EF4-FFF2-40B4-BE49-F238E27FC236}">
                  <a16:creationId xmlns:a16="http://schemas.microsoft.com/office/drawing/2014/main" id="{32EF079D-F0A0-48A1-AF88-CFCDD8EF6774}"/>
                </a:ext>
              </a:extLst>
            </p:cNvPr>
            <p:cNvSpPr/>
            <p:nvPr/>
          </p:nvSpPr>
          <p:spPr>
            <a:xfrm>
              <a:off x="2273643" y="147972"/>
              <a:ext cx="9823622" cy="2214483"/>
            </a:xfrm>
            <a:custGeom>
              <a:avLst/>
              <a:gdLst>
                <a:gd name="connsiteX0" fmla="*/ 0 w 9823622"/>
                <a:gd name="connsiteY0" fmla="*/ 369088 h 2214483"/>
                <a:gd name="connsiteX1" fmla="*/ 369088 w 9823622"/>
                <a:gd name="connsiteY1" fmla="*/ 0 h 2214483"/>
                <a:gd name="connsiteX2" fmla="*/ 977114 w 9823622"/>
                <a:gd name="connsiteY2" fmla="*/ 0 h 2214483"/>
                <a:gd name="connsiteX3" fmla="*/ 1766849 w 9823622"/>
                <a:gd name="connsiteY3" fmla="*/ 0 h 2214483"/>
                <a:gd name="connsiteX4" fmla="*/ 2647438 w 9823622"/>
                <a:gd name="connsiteY4" fmla="*/ 0 h 2214483"/>
                <a:gd name="connsiteX5" fmla="*/ 3437173 w 9823622"/>
                <a:gd name="connsiteY5" fmla="*/ 0 h 2214483"/>
                <a:gd name="connsiteX6" fmla="*/ 4045199 w 9823622"/>
                <a:gd name="connsiteY6" fmla="*/ 0 h 2214483"/>
                <a:gd name="connsiteX7" fmla="*/ 4562371 w 9823622"/>
                <a:gd name="connsiteY7" fmla="*/ 0 h 2214483"/>
                <a:gd name="connsiteX8" fmla="*/ 5170397 w 9823622"/>
                <a:gd name="connsiteY8" fmla="*/ 0 h 2214483"/>
                <a:gd name="connsiteX9" fmla="*/ 6050986 w 9823622"/>
                <a:gd name="connsiteY9" fmla="*/ 0 h 2214483"/>
                <a:gd name="connsiteX10" fmla="*/ 6931576 w 9823622"/>
                <a:gd name="connsiteY10" fmla="*/ 0 h 2214483"/>
                <a:gd name="connsiteX11" fmla="*/ 7812165 w 9823622"/>
                <a:gd name="connsiteY11" fmla="*/ 0 h 2214483"/>
                <a:gd name="connsiteX12" fmla="*/ 8692754 w 9823622"/>
                <a:gd name="connsiteY12" fmla="*/ 0 h 2214483"/>
                <a:gd name="connsiteX13" fmla="*/ 9454534 w 9823622"/>
                <a:gd name="connsiteY13" fmla="*/ 0 h 2214483"/>
                <a:gd name="connsiteX14" fmla="*/ 9823622 w 9823622"/>
                <a:gd name="connsiteY14" fmla="*/ 369088 h 2214483"/>
                <a:gd name="connsiteX15" fmla="*/ 9823622 w 9823622"/>
                <a:gd name="connsiteY15" fmla="*/ 890716 h 2214483"/>
                <a:gd name="connsiteX16" fmla="*/ 9823622 w 9823622"/>
                <a:gd name="connsiteY16" fmla="*/ 1397582 h 2214483"/>
                <a:gd name="connsiteX17" fmla="*/ 9823622 w 9823622"/>
                <a:gd name="connsiteY17" fmla="*/ 1845395 h 2214483"/>
                <a:gd name="connsiteX18" fmla="*/ 9454534 w 9823622"/>
                <a:gd name="connsiteY18" fmla="*/ 2214483 h 2214483"/>
                <a:gd name="connsiteX19" fmla="*/ 8664799 w 9823622"/>
                <a:gd name="connsiteY19" fmla="*/ 2214483 h 2214483"/>
                <a:gd name="connsiteX20" fmla="*/ 8147628 w 9823622"/>
                <a:gd name="connsiteY20" fmla="*/ 2214483 h 2214483"/>
                <a:gd name="connsiteX21" fmla="*/ 7448747 w 9823622"/>
                <a:gd name="connsiteY21" fmla="*/ 2214483 h 2214483"/>
                <a:gd name="connsiteX22" fmla="*/ 6931576 w 9823622"/>
                <a:gd name="connsiteY22" fmla="*/ 2214483 h 2214483"/>
                <a:gd name="connsiteX23" fmla="*/ 6505258 w 9823622"/>
                <a:gd name="connsiteY23" fmla="*/ 2214483 h 2214483"/>
                <a:gd name="connsiteX24" fmla="*/ 5988087 w 9823622"/>
                <a:gd name="connsiteY24" fmla="*/ 2214483 h 2214483"/>
                <a:gd name="connsiteX25" fmla="*/ 5107498 w 9823622"/>
                <a:gd name="connsiteY25" fmla="*/ 2214483 h 2214483"/>
                <a:gd name="connsiteX26" fmla="*/ 4590326 w 9823622"/>
                <a:gd name="connsiteY26" fmla="*/ 2214483 h 2214483"/>
                <a:gd name="connsiteX27" fmla="*/ 3800591 w 9823622"/>
                <a:gd name="connsiteY27" fmla="*/ 2214483 h 2214483"/>
                <a:gd name="connsiteX28" fmla="*/ 3283420 w 9823622"/>
                <a:gd name="connsiteY28" fmla="*/ 2214483 h 2214483"/>
                <a:gd name="connsiteX29" fmla="*/ 2675394 w 9823622"/>
                <a:gd name="connsiteY29" fmla="*/ 2214483 h 2214483"/>
                <a:gd name="connsiteX30" fmla="*/ 1794804 w 9823622"/>
                <a:gd name="connsiteY30" fmla="*/ 2214483 h 2214483"/>
                <a:gd name="connsiteX31" fmla="*/ 1277633 w 9823622"/>
                <a:gd name="connsiteY31" fmla="*/ 2214483 h 2214483"/>
                <a:gd name="connsiteX32" fmla="*/ 369088 w 9823622"/>
                <a:gd name="connsiteY32" fmla="*/ 2214483 h 2214483"/>
                <a:gd name="connsiteX33" fmla="*/ 0 w 9823622"/>
                <a:gd name="connsiteY33" fmla="*/ 1845395 h 2214483"/>
                <a:gd name="connsiteX34" fmla="*/ 0 w 9823622"/>
                <a:gd name="connsiteY34" fmla="*/ 1353293 h 2214483"/>
                <a:gd name="connsiteX35" fmla="*/ 0 w 9823622"/>
                <a:gd name="connsiteY35" fmla="*/ 861190 h 2214483"/>
                <a:gd name="connsiteX36" fmla="*/ 0 w 9823622"/>
                <a:gd name="connsiteY36" fmla="*/ 369088 h 221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823622" h="2214483" fill="none" extrusionOk="0">
                  <a:moveTo>
                    <a:pt x="0" y="369088"/>
                  </a:moveTo>
                  <a:cubicBezTo>
                    <a:pt x="-12773" y="176537"/>
                    <a:pt x="168370" y="-12310"/>
                    <a:pt x="369088" y="0"/>
                  </a:cubicBezTo>
                  <a:cubicBezTo>
                    <a:pt x="569844" y="-12213"/>
                    <a:pt x="705799" y="-25500"/>
                    <a:pt x="977114" y="0"/>
                  </a:cubicBezTo>
                  <a:cubicBezTo>
                    <a:pt x="1248429" y="25500"/>
                    <a:pt x="1544908" y="-23546"/>
                    <a:pt x="1766849" y="0"/>
                  </a:cubicBezTo>
                  <a:cubicBezTo>
                    <a:pt x="1988790" y="23546"/>
                    <a:pt x="2252313" y="21414"/>
                    <a:pt x="2647438" y="0"/>
                  </a:cubicBezTo>
                  <a:cubicBezTo>
                    <a:pt x="3042563" y="-21414"/>
                    <a:pt x="3116666" y="-3294"/>
                    <a:pt x="3437173" y="0"/>
                  </a:cubicBezTo>
                  <a:cubicBezTo>
                    <a:pt x="3757680" y="3294"/>
                    <a:pt x="3809532" y="9110"/>
                    <a:pt x="4045199" y="0"/>
                  </a:cubicBezTo>
                  <a:cubicBezTo>
                    <a:pt x="4280866" y="-9110"/>
                    <a:pt x="4458307" y="-13918"/>
                    <a:pt x="4562371" y="0"/>
                  </a:cubicBezTo>
                  <a:cubicBezTo>
                    <a:pt x="4666435" y="13918"/>
                    <a:pt x="4954001" y="-25064"/>
                    <a:pt x="5170397" y="0"/>
                  </a:cubicBezTo>
                  <a:cubicBezTo>
                    <a:pt x="5386793" y="25064"/>
                    <a:pt x="5828285" y="-5906"/>
                    <a:pt x="6050986" y="0"/>
                  </a:cubicBezTo>
                  <a:cubicBezTo>
                    <a:pt x="6273687" y="5906"/>
                    <a:pt x="6578444" y="-38231"/>
                    <a:pt x="6931576" y="0"/>
                  </a:cubicBezTo>
                  <a:cubicBezTo>
                    <a:pt x="7284708" y="38231"/>
                    <a:pt x="7625746" y="26636"/>
                    <a:pt x="7812165" y="0"/>
                  </a:cubicBezTo>
                  <a:cubicBezTo>
                    <a:pt x="7998584" y="-26636"/>
                    <a:pt x="8310216" y="-23284"/>
                    <a:pt x="8692754" y="0"/>
                  </a:cubicBezTo>
                  <a:cubicBezTo>
                    <a:pt x="9075292" y="23284"/>
                    <a:pt x="9144374" y="-3250"/>
                    <a:pt x="9454534" y="0"/>
                  </a:cubicBezTo>
                  <a:cubicBezTo>
                    <a:pt x="9623995" y="-18813"/>
                    <a:pt x="9795815" y="151751"/>
                    <a:pt x="9823622" y="369088"/>
                  </a:cubicBezTo>
                  <a:cubicBezTo>
                    <a:pt x="9804940" y="551202"/>
                    <a:pt x="9844587" y="784370"/>
                    <a:pt x="9823622" y="890716"/>
                  </a:cubicBezTo>
                  <a:cubicBezTo>
                    <a:pt x="9802657" y="997062"/>
                    <a:pt x="9847801" y="1146253"/>
                    <a:pt x="9823622" y="1397582"/>
                  </a:cubicBezTo>
                  <a:cubicBezTo>
                    <a:pt x="9799443" y="1648911"/>
                    <a:pt x="9811097" y="1751647"/>
                    <a:pt x="9823622" y="1845395"/>
                  </a:cubicBezTo>
                  <a:cubicBezTo>
                    <a:pt x="9774275" y="2040480"/>
                    <a:pt x="9680501" y="2202741"/>
                    <a:pt x="9454534" y="2214483"/>
                  </a:cubicBezTo>
                  <a:cubicBezTo>
                    <a:pt x="9065624" y="2244705"/>
                    <a:pt x="8869620" y="2246292"/>
                    <a:pt x="8664799" y="2214483"/>
                  </a:cubicBezTo>
                  <a:cubicBezTo>
                    <a:pt x="8459978" y="2182674"/>
                    <a:pt x="8331614" y="2233843"/>
                    <a:pt x="8147628" y="2214483"/>
                  </a:cubicBezTo>
                  <a:cubicBezTo>
                    <a:pt x="7963642" y="2195123"/>
                    <a:pt x="7598574" y="2183840"/>
                    <a:pt x="7448747" y="2214483"/>
                  </a:cubicBezTo>
                  <a:cubicBezTo>
                    <a:pt x="7298920" y="2245126"/>
                    <a:pt x="7160148" y="2228284"/>
                    <a:pt x="6931576" y="2214483"/>
                  </a:cubicBezTo>
                  <a:cubicBezTo>
                    <a:pt x="6703004" y="2200682"/>
                    <a:pt x="6690286" y="2220870"/>
                    <a:pt x="6505258" y="2214483"/>
                  </a:cubicBezTo>
                  <a:cubicBezTo>
                    <a:pt x="6320230" y="2208096"/>
                    <a:pt x="6200909" y="2189588"/>
                    <a:pt x="5988087" y="2214483"/>
                  </a:cubicBezTo>
                  <a:cubicBezTo>
                    <a:pt x="5775265" y="2239378"/>
                    <a:pt x="5308228" y="2211275"/>
                    <a:pt x="5107498" y="2214483"/>
                  </a:cubicBezTo>
                  <a:cubicBezTo>
                    <a:pt x="4906768" y="2217691"/>
                    <a:pt x="4828167" y="2217572"/>
                    <a:pt x="4590326" y="2214483"/>
                  </a:cubicBezTo>
                  <a:cubicBezTo>
                    <a:pt x="4352485" y="2211394"/>
                    <a:pt x="4087410" y="2216098"/>
                    <a:pt x="3800591" y="2214483"/>
                  </a:cubicBezTo>
                  <a:cubicBezTo>
                    <a:pt x="3513772" y="2212868"/>
                    <a:pt x="3495297" y="2223527"/>
                    <a:pt x="3283420" y="2214483"/>
                  </a:cubicBezTo>
                  <a:cubicBezTo>
                    <a:pt x="3071543" y="2205439"/>
                    <a:pt x="2959425" y="2190418"/>
                    <a:pt x="2675394" y="2214483"/>
                  </a:cubicBezTo>
                  <a:cubicBezTo>
                    <a:pt x="2391363" y="2238548"/>
                    <a:pt x="2064574" y="2185365"/>
                    <a:pt x="1794804" y="2214483"/>
                  </a:cubicBezTo>
                  <a:cubicBezTo>
                    <a:pt x="1525034" y="2243602"/>
                    <a:pt x="1410129" y="2205389"/>
                    <a:pt x="1277633" y="2214483"/>
                  </a:cubicBezTo>
                  <a:cubicBezTo>
                    <a:pt x="1145137" y="2223577"/>
                    <a:pt x="794542" y="2237274"/>
                    <a:pt x="369088" y="2214483"/>
                  </a:cubicBezTo>
                  <a:cubicBezTo>
                    <a:pt x="161534" y="2217444"/>
                    <a:pt x="-9946" y="2038150"/>
                    <a:pt x="0" y="1845395"/>
                  </a:cubicBezTo>
                  <a:cubicBezTo>
                    <a:pt x="-18362" y="1694689"/>
                    <a:pt x="14368" y="1598274"/>
                    <a:pt x="0" y="1353293"/>
                  </a:cubicBezTo>
                  <a:cubicBezTo>
                    <a:pt x="-14368" y="1108312"/>
                    <a:pt x="-19948" y="966576"/>
                    <a:pt x="0" y="861190"/>
                  </a:cubicBezTo>
                  <a:cubicBezTo>
                    <a:pt x="19948" y="755804"/>
                    <a:pt x="-17215" y="577904"/>
                    <a:pt x="0" y="369088"/>
                  </a:cubicBezTo>
                  <a:close/>
                </a:path>
                <a:path w="9823622" h="2214483" stroke="0" extrusionOk="0">
                  <a:moveTo>
                    <a:pt x="0" y="369088"/>
                  </a:moveTo>
                  <a:cubicBezTo>
                    <a:pt x="32679" y="188247"/>
                    <a:pt x="170754" y="2442"/>
                    <a:pt x="369088" y="0"/>
                  </a:cubicBezTo>
                  <a:cubicBezTo>
                    <a:pt x="601779" y="-24008"/>
                    <a:pt x="934635" y="10198"/>
                    <a:pt x="1158823" y="0"/>
                  </a:cubicBezTo>
                  <a:cubicBezTo>
                    <a:pt x="1383012" y="-10198"/>
                    <a:pt x="1518127" y="17617"/>
                    <a:pt x="1675994" y="0"/>
                  </a:cubicBezTo>
                  <a:cubicBezTo>
                    <a:pt x="1833861" y="-17617"/>
                    <a:pt x="2373267" y="28118"/>
                    <a:pt x="2556584" y="0"/>
                  </a:cubicBezTo>
                  <a:cubicBezTo>
                    <a:pt x="2739901" y="-28118"/>
                    <a:pt x="2821960" y="16969"/>
                    <a:pt x="3073755" y="0"/>
                  </a:cubicBezTo>
                  <a:cubicBezTo>
                    <a:pt x="3325550" y="-16969"/>
                    <a:pt x="3406084" y="12896"/>
                    <a:pt x="3590927" y="0"/>
                  </a:cubicBezTo>
                  <a:cubicBezTo>
                    <a:pt x="3775770" y="-12896"/>
                    <a:pt x="3921887" y="-12505"/>
                    <a:pt x="4017244" y="0"/>
                  </a:cubicBezTo>
                  <a:cubicBezTo>
                    <a:pt x="4112601" y="12505"/>
                    <a:pt x="4355798" y="10449"/>
                    <a:pt x="4443561" y="0"/>
                  </a:cubicBezTo>
                  <a:cubicBezTo>
                    <a:pt x="4531324" y="-10449"/>
                    <a:pt x="4782063" y="8741"/>
                    <a:pt x="4960733" y="0"/>
                  </a:cubicBezTo>
                  <a:cubicBezTo>
                    <a:pt x="5139403" y="-8741"/>
                    <a:pt x="5289920" y="18632"/>
                    <a:pt x="5387050" y="0"/>
                  </a:cubicBezTo>
                  <a:cubicBezTo>
                    <a:pt x="5484180" y="-18632"/>
                    <a:pt x="5676232" y="-8479"/>
                    <a:pt x="5813367" y="0"/>
                  </a:cubicBezTo>
                  <a:cubicBezTo>
                    <a:pt x="5950502" y="8479"/>
                    <a:pt x="6141853" y="29455"/>
                    <a:pt x="6421393" y="0"/>
                  </a:cubicBezTo>
                  <a:cubicBezTo>
                    <a:pt x="6700933" y="-29455"/>
                    <a:pt x="6951440" y="-3953"/>
                    <a:pt x="7120273" y="0"/>
                  </a:cubicBezTo>
                  <a:cubicBezTo>
                    <a:pt x="7289106" y="3953"/>
                    <a:pt x="7646886" y="-419"/>
                    <a:pt x="7819154" y="0"/>
                  </a:cubicBezTo>
                  <a:cubicBezTo>
                    <a:pt x="7991422" y="419"/>
                    <a:pt x="8122091" y="11329"/>
                    <a:pt x="8245471" y="0"/>
                  </a:cubicBezTo>
                  <a:cubicBezTo>
                    <a:pt x="8368851" y="-11329"/>
                    <a:pt x="8531506" y="-10342"/>
                    <a:pt x="8762642" y="0"/>
                  </a:cubicBezTo>
                  <a:cubicBezTo>
                    <a:pt x="8993778" y="10342"/>
                    <a:pt x="9235689" y="10282"/>
                    <a:pt x="9454534" y="0"/>
                  </a:cubicBezTo>
                  <a:cubicBezTo>
                    <a:pt x="9685333" y="21608"/>
                    <a:pt x="9817923" y="161899"/>
                    <a:pt x="9823622" y="369088"/>
                  </a:cubicBezTo>
                  <a:cubicBezTo>
                    <a:pt x="9834550" y="502366"/>
                    <a:pt x="9799940" y="643802"/>
                    <a:pt x="9823622" y="846427"/>
                  </a:cubicBezTo>
                  <a:cubicBezTo>
                    <a:pt x="9847304" y="1049052"/>
                    <a:pt x="9831757" y="1104282"/>
                    <a:pt x="9823622" y="1338530"/>
                  </a:cubicBezTo>
                  <a:cubicBezTo>
                    <a:pt x="9815487" y="1572778"/>
                    <a:pt x="9813246" y="1608436"/>
                    <a:pt x="9823622" y="1845395"/>
                  </a:cubicBezTo>
                  <a:cubicBezTo>
                    <a:pt x="9837919" y="2061236"/>
                    <a:pt x="9653326" y="2188374"/>
                    <a:pt x="9454534" y="2214483"/>
                  </a:cubicBezTo>
                  <a:cubicBezTo>
                    <a:pt x="9350421" y="2222484"/>
                    <a:pt x="9168738" y="2214271"/>
                    <a:pt x="8937362" y="2214483"/>
                  </a:cubicBezTo>
                  <a:cubicBezTo>
                    <a:pt x="8705986" y="2214695"/>
                    <a:pt x="8691678" y="2202036"/>
                    <a:pt x="8511045" y="2214483"/>
                  </a:cubicBezTo>
                  <a:cubicBezTo>
                    <a:pt x="8330412" y="2226930"/>
                    <a:pt x="8212094" y="2203234"/>
                    <a:pt x="7993874" y="2214483"/>
                  </a:cubicBezTo>
                  <a:cubicBezTo>
                    <a:pt x="7775654" y="2225732"/>
                    <a:pt x="7715364" y="2196262"/>
                    <a:pt x="7567557" y="2214483"/>
                  </a:cubicBezTo>
                  <a:cubicBezTo>
                    <a:pt x="7419750" y="2232704"/>
                    <a:pt x="7118267" y="2241844"/>
                    <a:pt x="6868676" y="2214483"/>
                  </a:cubicBezTo>
                  <a:cubicBezTo>
                    <a:pt x="6619085" y="2187122"/>
                    <a:pt x="6367502" y="2181772"/>
                    <a:pt x="6078941" y="2214483"/>
                  </a:cubicBezTo>
                  <a:cubicBezTo>
                    <a:pt x="5790381" y="2247194"/>
                    <a:pt x="5396020" y="2240730"/>
                    <a:pt x="5198352" y="2214483"/>
                  </a:cubicBezTo>
                  <a:cubicBezTo>
                    <a:pt x="5000684" y="2188236"/>
                    <a:pt x="4755670" y="2228832"/>
                    <a:pt x="4499472" y="2214483"/>
                  </a:cubicBezTo>
                  <a:cubicBezTo>
                    <a:pt x="4243274" y="2200134"/>
                    <a:pt x="4197550" y="2215056"/>
                    <a:pt x="3982300" y="2214483"/>
                  </a:cubicBezTo>
                  <a:cubicBezTo>
                    <a:pt x="3767050" y="2213910"/>
                    <a:pt x="3560217" y="2197488"/>
                    <a:pt x="3192565" y="2214483"/>
                  </a:cubicBezTo>
                  <a:cubicBezTo>
                    <a:pt x="2824913" y="2231478"/>
                    <a:pt x="2678850" y="2203598"/>
                    <a:pt x="2493685" y="2214483"/>
                  </a:cubicBezTo>
                  <a:cubicBezTo>
                    <a:pt x="2308520" y="2225368"/>
                    <a:pt x="2233039" y="2226927"/>
                    <a:pt x="1976513" y="2214483"/>
                  </a:cubicBezTo>
                  <a:cubicBezTo>
                    <a:pt x="1719987" y="2202039"/>
                    <a:pt x="1445299" y="2239172"/>
                    <a:pt x="1277633" y="2214483"/>
                  </a:cubicBezTo>
                  <a:cubicBezTo>
                    <a:pt x="1109967" y="2189794"/>
                    <a:pt x="757688" y="2185127"/>
                    <a:pt x="369088" y="2214483"/>
                  </a:cubicBezTo>
                  <a:cubicBezTo>
                    <a:pt x="142981" y="2215043"/>
                    <a:pt x="-26220" y="2061711"/>
                    <a:pt x="0" y="1845395"/>
                  </a:cubicBezTo>
                  <a:cubicBezTo>
                    <a:pt x="2633" y="1623280"/>
                    <a:pt x="-6460" y="1544940"/>
                    <a:pt x="0" y="1397582"/>
                  </a:cubicBezTo>
                  <a:cubicBezTo>
                    <a:pt x="6460" y="1250224"/>
                    <a:pt x="981" y="1020350"/>
                    <a:pt x="0" y="875953"/>
                  </a:cubicBezTo>
                  <a:cubicBezTo>
                    <a:pt x="-981" y="731556"/>
                    <a:pt x="3237" y="505473"/>
                    <a:pt x="0" y="369088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3520093239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614794" y="153256"/>
              <a:ext cx="8596429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7146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5757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Số gồm </a:t>
              </a:r>
            </a:p>
            <a:p>
              <a:pPr marL="0" marR="0" lvl="0" indent="27146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5757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2 chục nghìn, 5 trăm, 7 đơn vị viết là:</a:t>
              </a:r>
            </a:p>
            <a:p>
              <a:pPr marL="0" marR="0" lvl="0" indent="27146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F5757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Nhóm 6">
            <a:extLst>
              <a:ext uri="{FF2B5EF4-FFF2-40B4-BE49-F238E27FC236}">
                <a16:creationId xmlns:a16="http://schemas.microsoft.com/office/drawing/2014/main" id="{440691CE-EF61-E4C5-87EC-1F41F913FA31}"/>
              </a:ext>
            </a:extLst>
          </p:cNvPr>
          <p:cNvGrpSpPr/>
          <p:nvPr/>
        </p:nvGrpSpPr>
        <p:grpSpPr>
          <a:xfrm>
            <a:off x="-389894" y="302084"/>
            <a:ext cx="2897524" cy="1169552"/>
            <a:chOff x="3666356" y="4573199"/>
            <a:chExt cx="4280542" cy="1169552"/>
          </a:xfrm>
        </p:grpSpPr>
        <p:sp>
          <p:nvSpPr>
            <p:cNvPr id="31" name="TextBox 67">
              <a:extLst>
                <a:ext uri="{FF2B5EF4-FFF2-40B4-BE49-F238E27FC236}">
                  <a16:creationId xmlns:a16="http://schemas.microsoft.com/office/drawing/2014/main" id="{A975F824-833C-7DB4-540E-D02872FC780A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 1:</a:t>
              </a:r>
            </a:p>
          </p:txBody>
        </p:sp>
        <p:sp>
          <p:nvSpPr>
            <p:cNvPr id="32" name="TextBox 67">
              <a:extLst>
                <a:ext uri="{FF2B5EF4-FFF2-40B4-BE49-F238E27FC236}">
                  <a16:creationId xmlns:a16="http://schemas.microsoft.com/office/drawing/2014/main" id="{BB108FDC-ADDD-7C3C-33BE-25C236D43124}"/>
                </a:ext>
              </a:extLst>
            </p:cNvPr>
            <p:cNvSpPr txBox="1"/>
            <p:nvPr/>
          </p:nvSpPr>
          <p:spPr>
            <a:xfrm>
              <a:off x="3666356" y="4573199"/>
              <a:ext cx="42805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 1:</a:t>
              </a:r>
            </a:p>
          </p:txBody>
        </p:sp>
      </p:grpSp>
      <p:sp>
        <p:nvSpPr>
          <p:cNvPr id="41" name="Rectangle 40"/>
          <p:cNvSpPr/>
          <p:nvPr/>
        </p:nvSpPr>
        <p:spPr>
          <a:xfrm>
            <a:off x="4886960" y="3759448"/>
            <a:ext cx="5527040" cy="1862048"/>
          </a:xfrm>
          <a:prstGeom prst="rect">
            <a:avLst/>
          </a:prstGeom>
          <a:solidFill>
            <a:srgbClr val="007338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sz="11500" b="1">
                <a:solidFill>
                  <a:srgbClr val="FFFF00"/>
                </a:solidFill>
                <a:cs typeface="Times New Roman" panose="02020603050405020304" pitchFamily="18" charset="0"/>
              </a:rPr>
              <a:t>20 507</a:t>
            </a:r>
            <a:endParaRPr lang="pt-BR" sz="115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43" name="Straight Connector 9">
            <a:extLst>
              <a:ext uri="{FF2B5EF4-FFF2-40B4-BE49-F238E27FC236}">
                <a16:creationId xmlns:a16="http://schemas.microsoft.com/office/drawing/2014/main" id="{AF16295D-20C9-524B-3AB4-CA046134933A}"/>
              </a:ext>
            </a:extLst>
          </p:cNvPr>
          <p:cNvCxnSpPr>
            <a:cxnSpLocks/>
          </p:cNvCxnSpPr>
          <p:nvPr/>
        </p:nvCxnSpPr>
        <p:spPr>
          <a:xfrm>
            <a:off x="2553380" y="5209693"/>
            <a:ext cx="9406830" cy="0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9">
            <a:extLst>
              <a:ext uri="{FF2B5EF4-FFF2-40B4-BE49-F238E27FC236}">
                <a16:creationId xmlns:a16="http://schemas.microsoft.com/office/drawing/2014/main" id="{AF16295D-20C9-524B-3AB4-CA046134933A}"/>
              </a:ext>
            </a:extLst>
          </p:cNvPr>
          <p:cNvCxnSpPr>
            <a:cxnSpLocks/>
          </p:cNvCxnSpPr>
          <p:nvPr/>
        </p:nvCxnSpPr>
        <p:spPr>
          <a:xfrm>
            <a:off x="2553380" y="6458948"/>
            <a:ext cx="9406830" cy="0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6280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907" y="-2820"/>
            <a:ext cx="12347907" cy="6860820"/>
          </a:xfrm>
          <a:prstGeom prst="rect">
            <a:avLst/>
          </a:prstGeom>
        </p:spPr>
      </p:pic>
      <p:pic>
        <p:nvPicPr>
          <p:cNvPr id="24" name="Graphic 5">
            <a:extLst>
              <a:ext uri="{FF2B5EF4-FFF2-40B4-BE49-F238E27FC236}">
                <a16:creationId xmlns:a16="http://schemas.microsoft.com/office/drawing/2014/main" id="{9B826CB8-3A8A-6EF0-E291-AAD6B5D57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84747" y="3989817"/>
            <a:ext cx="1857225" cy="24612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6" name="Group 10">
            <a:extLst>
              <a:ext uri="{FF2B5EF4-FFF2-40B4-BE49-F238E27FC236}">
                <a16:creationId xmlns:a16="http://schemas.microsoft.com/office/drawing/2014/main" id="{4E6D8221-000F-741D-1871-4A24309913F2}"/>
              </a:ext>
            </a:extLst>
          </p:cNvPr>
          <p:cNvGrpSpPr/>
          <p:nvPr/>
        </p:nvGrpSpPr>
        <p:grpSpPr>
          <a:xfrm rot="5400000">
            <a:off x="4967261" y="-237113"/>
            <a:ext cx="4409386" cy="9796621"/>
            <a:chOff x="731197" y="2586539"/>
            <a:chExt cx="1623745" cy="2813564"/>
          </a:xfrm>
        </p:grpSpPr>
        <p:grpSp>
          <p:nvGrpSpPr>
            <p:cNvPr id="19" name="Group 7">
              <a:extLst>
                <a:ext uri="{FF2B5EF4-FFF2-40B4-BE49-F238E27FC236}">
                  <a16:creationId xmlns:a16="http://schemas.microsoft.com/office/drawing/2014/main" id="{3C0A340B-5CA6-EC7A-BE75-60BFCD259375}"/>
                </a:ext>
              </a:extLst>
            </p:cNvPr>
            <p:cNvGrpSpPr/>
            <p:nvPr/>
          </p:nvGrpSpPr>
          <p:grpSpPr>
            <a:xfrm rot="5400000">
              <a:off x="136288" y="3181448"/>
              <a:ext cx="2813564" cy="1623745"/>
              <a:chOff x="5220930" y="-502522"/>
              <a:chExt cx="5771536" cy="2242832"/>
            </a:xfrm>
          </p:grpSpPr>
          <p:sp>
            <p:nvSpPr>
              <p:cNvPr id="22" name="Rectangle 6">
                <a:extLst>
                  <a:ext uri="{FF2B5EF4-FFF2-40B4-BE49-F238E27FC236}">
                    <a16:creationId xmlns:a16="http://schemas.microsoft.com/office/drawing/2014/main" id="{E4D84B37-6D87-538F-6A1D-86B8D1DC0471}"/>
                  </a:ext>
                </a:extLst>
              </p:cNvPr>
              <p:cNvSpPr/>
              <p:nvPr/>
            </p:nvSpPr>
            <p:spPr>
              <a:xfrm>
                <a:off x="5220930" y="-502522"/>
                <a:ext cx="5771536" cy="2242832"/>
              </a:xfrm>
              <a:prstGeom prst="rect">
                <a:avLst/>
              </a:prstGeom>
              <a:solidFill>
                <a:srgbClr val="007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5ADDD25-0E3A-4760-7599-8194BAF91474}"/>
                  </a:ext>
                </a:extLst>
              </p:cNvPr>
              <p:cNvSpPr/>
              <p:nvPr/>
            </p:nvSpPr>
            <p:spPr>
              <a:xfrm>
                <a:off x="5335708" y="-343619"/>
                <a:ext cx="5538771" cy="1985368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21" name="Straight Connector 28">
              <a:extLst>
                <a:ext uri="{FF2B5EF4-FFF2-40B4-BE49-F238E27FC236}">
                  <a16:creationId xmlns:a16="http://schemas.microsoft.com/office/drawing/2014/main" id="{56F30628-7B13-9930-885A-8D9F48B4956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62337" y="3981128"/>
              <a:ext cx="2677272" cy="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2273643" y="147972"/>
            <a:ext cx="9823622" cy="2214483"/>
            <a:chOff x="2273643" y="147972"/>
            <a:chExt cx="9823622" cy="2214483"/>
          </a:xfrm>
        </p:grpSpPr>
        <p:sp>
          <p:nvSpPr>
            <p:cNvPr id="29" name="Rectangle: Rounded Corners 78">
              <a:extLst>
                <a:ext uri="{FF2B5EF4-FFF2-40B4-BE49-F238E27FC236}">
                  <a16:creationId xmlns:a16="http://schemas.microsoft.com/office/drawing/2014/main" id="{32EF079D-F0A0-48A1-AF88-CFCDD8EF6774}"/>
                </a:ext>
              </a:extLst>
            </p:cNvPr>
            <p:cNvSpPr/>
            <p:nvPr/>
          </p:nvSpPr>
          <p:spPr>
            <a:xfrm>
              <a:off x="2273643" y="147972"/>
              <a:ext cx="9823622" cy="2214483"/>
            </a:xfrm>
            <a:custGeom>
              <a:avLst/>
              <a:gdLst>
                <a:gd name="connsiteX0" fmla="*/ 0 w 9823622"/>
                <a:gd name="connsiteY0" fmla="*/ 369088 h 2214483"/>
                <a:gd name="connsiteX1" fmla="*/ 369088 w 9823622"/>
                <a:gd name="connsiteY1" fmla="*/ 0 h 2214483"/>
                <a:gd name="connsiteX2" fmla="*/ 977114 w 9823622"/>
                <a:gd name="connsiteY2" fmla="*/ 0 h 2214483"/>
                <a:gd name="connsiteX3" fmla="*/ 1766849 w 9823622"/>
                <a:gd name="connsiteY3" fmla="*/ 0 h 2214483"/>
                <a:gd name="connsiteX4" fmla="*/ 2647438 w 9823622"/>
                <a:gd name="connsiteY4" fmla="*/ 0 h 2214483"/>
                <a:gd name="connsiteX5" fmla="*/ 3437173 w 9823622"/>
                <a:gd name="connsiteY5" fmla="*/ 0 h 2214483"/>
                <a:gd name="connsiteX6" fmla="*/ 4045199 w 9823622"/>
                <a:gd name="connsiteY6" fmla="*/ 0 h 2214483"/>
                <a:gd name="connsiteX7" fmla="*/ 4562371 w 9823622"/>
                <a:gd name="connsiteY7" fmla="*/ 0 h 2214483"/>
                <a:gd name="connsiteX8" fmla="*/ 5170397 w 9823622"/>
                <a:gd name="connsiteY8" fmla="*/ 0 h 2214483"/>
                <a:gd name="connsiteX9" fmla="*/ 6050986 w 9823622"/>
                <a:gd name="connsiteY9" fmla="*/ 0 h 2214483"/>
                <a:gd name="connsiteX10" fmla="*/ 6931576 w 9823622"/>
                <a:gd name="connsiteY10" fmla="*/ 0 h 2214483"/>
                <a:gd name="connsiteX11" fmla="*/ 7812165 w 9823622"/>
                <a:gd name="connsiteY11" fmla="*/ 0 h 2214483"/>
                <a:gd name="connsiteX12" fmla="*/ 8692754 w 9823622"/>
                <a:gd name="connsiteY12" fmla="*/ 0 h 2214483"/>
                <a:gd name="connsiteX13" fmla="*/ 9454534 w 9823622"/>
                <a:gd name="connsiteY13" fmla="*/ 0 h 2214483"/>
                <a:gd name="connsiteX14" fmla="*/ 9823622 w 9823622"/>
                <a:gd name="connsiteY14" fmla="*/ 369088 h 2214483"/>
                <a:gd name="connsiteX15" fmla="*/ 9823622 w 9823622"/>
                <a:gd name="connsiteY15" fmla="*/ 890716 h 2214483"/>
                <a:gd name="connsiteX16" fmla="*/ 9823622 w 9823622"/>
                <a:gd name="connsiteY16" fmla="*/ 1397582 h 2214483"/>
                <a:gd name="connsiteX17" fmla="*/ 9823622 w 9823622"/>
                <a:gd name="connsiteY17" fmla="*/ 1845395 h 2214483"/>
                <a:gd name="connsiteX18" fmla="*/ 9454534 w 9823622"/>
                <a:gd name="connsiteY18" fmla="*/ 2214483 h 2214483"/>
                <a:gd name="connsiteX19" fmla="*/ 8664799 w 9823622"/>
                <a:gd name="connsiteY19" fmla="*/ 2214483 h 2214483"/>
                <a:gd name="connsiteX20" fmla="*/ 8147628 w 9823622"/>
                <a:gd name="connsiteY20" fmla="*/ 2214483 h 2214483"/>
                <a:gd name="connsiteX21" fmla="*/ 7448747 w 9823622"/>
                <a:gd name="connsiteY21" fmla="*/ 2214483 h 2214483"/>
                <a:gd name="connsiteX22" fmla="*/ 6931576 w 9823622"/>
                <a:gd name="connsiteY22" fmla="*/ 2214483 h 2214483"/>
                <a:gd name="connsiteX23" fmla="*/ 6505258 w 9823622"/>
                <a:gd name="connsiteY23" fmla="*/ 2214483 h 2214483"/>
                <a:gd name="connsiteX24" fmla="*/ 5988087 w 9823622"/>
                <a:gd name="connsiteY24" fmla="*/ 2214483 h 2214483"/>
                <a:gd name="connsiteX25" fmla="*/ 5107498 w 9823622"/>
                <a:gd name="connsiteY25" fmla="*/ 2214483 h 2214483"/>
                <a:gd name="connsiteX26" fmla="*/ 4590326 w 9823622"/>
                <a:gd name="connsiteY26" fmla="*/ 2214483 h 2214483"/>
                <a:gd name="connsiteX27" fmla="*/ 3800591 w 9823622"/>
                <a:gd name="connsiteY27" fmla="*/ 2214483 h 2214483"/>
                <a:gd name="connsiteX28" fmla="*/ 3283420 w 9823622"/>
                <a:gd name="connsiteY28" fmla="*/ 2214483 h 2214483"/>
                <a:gd name="connsiteX29" fmla="*/ 2675394 w 9823622"/>
                <a:gd name="connsiteY29" fmla="*/ 2214483 h 2214483"/>
                <a:gd name="connsiteX30" fmla="*/ 1794804 w 9823622"/>
                <a:gd name="connsiteY30" fmla="*/ 2214483 h 2214483"/>
                <a:gd name="connsiteX31" fmla="*/ 1277633 w 9823622"/>
                <a:gd name="connsiteY31" fmla="*/ 2214483 h 2214483"/>
                <a:gd name="connsiteX32" fmla="*/ 369088 w 9823622"/>
                <a:gd name="connsiteY32" fmla="*/ 2214483 h 2214483"/>
                <a:gd name="connsiteX33" fmla="*/ 0 w 9823622"/>
                <a:gd name="connsiteY33" fmla="*/ 1845395 h 2214483"/>
                <a:gd name="connsiteX34" fmla="*/ 0 w 9823622"/>
                <a:gd name="connsiteY34" fmla="*/ 1353293 h 2214483"/>
                <a:gd name="connsiteX35" fmla="*/ 0 w 9823622"/>
                <a:gd name="connsiteY35" fmla="*/ 861190 h 2214483"/>
                <a:gd name="connsiteX36" fmla="*/ 0 w 9823622"/>
                <a:gd name="connsiteY36" fmla="*/ 369088 h 221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823622" h="2214483" fill="none" extrusionOk="0">
                  <a:moveTo>
                    <a:pt x="0" y="369088"/>
                  </a:moveTo>
                  <a:cubicBezTo>
                    <a:pt x="-12773" y="176537"/>
                    <a:pt x="168370" y="-12310"/>
                    <a:pt x="369088" y="0"/>
                  </a:cubicBezTo>
                  <a:cubicBezTo>
                    <a:pt x="569844" y="-12213"/>
                    <a:pt x="705799" y="-25500"/>
                    <a:pt x="977114" y="0"/>
                  </a:cubicBezTo>
                  <a:cubicBezTo>
                    <a:pt x="1248429" y="25500"/>
                    <a:pt x="1544908" y="-23546"/>
                    <a:pt x="1766849" y="0"/>
                  </a:cubicBezTo>
                  <a:cubicBezTo>
                    <a:pt x="1988790" y="23546"/>
                    <a:pt x="2252313" y="21414"/>
                    <a:pt x="2647438" y="0"/>
                  </a:cubicBezTo>
                  <a:cubicBezTo>
                    <a:pt x="3042563" y="-21414"/>
                    <a:pt x="3116666" y="-3294"/>
                    <a:pt x="3437173" y="0"/>
                  </a:cubicBezTo>
                  <a:cubicBezTo>
                    <a:pt x="3757680" y="3294"/>
                    <a:pt x="3809532" y="9110"/>
                    <a:pt x="4045199" y="0"/>
                  </a:cubicBezTo>
                  <a:cubicBezTo>
                    <a:pt x="4280866" y="-9110"/>
                    <a:pt x="4458307" y="-13918"/>
                    <a:pt x="4562371" y="0"/>
                  </a:cubicBezTo>
                  <a:cubicBezTo>
                    <a:pt x="4666435" y="13918"/>
                    <a:pt x="4954001" y="-25064"/>
                    <a:pt x="5170397" y="0"/>
                  </a:cubicBezTo>
                  <a:cubicBezTo>
                    <a:pt x="5386793" y="25064"/>
                    <a:pt x="5828285" y="-5906"/>
                    <a:pt x="6050986" y="0"/>
                  </a:cubicBezTo>
                  <a:cubicBezTo>
                    <a:pt x="6273687" y="5906"/>
                    <a:pt x="6578444" y="-38231"/>
                    <a:pt x="6931576" y="0"/>
                  </a:cubicBezTo>
                  <a:cubicBezTo>
                    <a:pt x="7284708" y="38231"/>
                    <a:pt x="7625746" y="26636"/>
                    <a:pt x="7812165" y="0"/>
                  </a:cubicBezTo>
                  <a:cubicBezTo>
                    <a:pt x="7998584" y="-26636"/>
                    <a:pt x="8310216" y="-23284"/>
                    <a:pt x="8692754" y="0"/>
                  </a:cubicBezTo>
                  <a:cubicBezTo>
                    <a:pt x="9075292" y="23284"/>
                    <a:pt x="9144374" y="-3250"/>
                    <a:pt x="9454534" y="0"/>
                  </a:cubicBezTo>
                  <a:cubicBezTo>
                    <a:pt x="9623995" y="-18813"/>
                    <a:pt x="9795815" y="151751"/>
                    <a:pt x="9823622" y="369088"/>
                  </a:cubicBezTo>
                  <a:cubicBezTo>
                    <a:pt x="9804940" y="551202"/>
                    <a:pt x="9844587" y="784370"/>
                    <a:pt x="9823622" y="890716"/>
                  </a:cubicBezTo>
                  <a:cubicBezTo>
                    <a:pt x="9802657" y="997062"/>
                    <a:pt x="9847801" y="1146253"/>
                    <a:pt x="9823622" y="1397582"/>
                  </a:cubicBezTo>
                  <a:cubicBezTo>
                    <a:pt x="9799443" y="1648911"/>
                    <a:pt x="9811097" y="1751647"/>
                    <a:pt x="9823622" y="1845395"/>
                  </a:cubicBezTo>
                  <a:cubicBezTo>
                    <a:pt x="9774275" y="2040480"/>
                    <a:pt x="9680501" y="2202741"/>
                    <a:pt x="9454534" y="2214483"/>
                  </a:cubicBezTo>
                  <a:cubicBezTo>
                    <a:pt x="9065624" y="2244705"/>
                    <a:pt x="8869620" y="2246292"/>
                    <a:pt x="8664799" y="2214483"/>
                  </a:cubicBezTo>
                  <a:cubicBezTo>
                    <a:pt x="8459978" y="2182674"/>
                    <a:pt x="8331614" y="2233843"/>
                    <a:pt x="8147628" y="2214483"/>
                  </a:cubicBezTo>
                  <a:cubicBezTo>
                    <a:pt x="7963642" y="2195123"/>
                    <a:pt x="7598574" y="2183840"/>
                    <a:pt x="7448747" y="2214483"/>
                  </a:cubicBezTo>
                  <a:cubicBezTo>
                    <a:pt x="7298920" y="2245126"/>
                    <a:pt x="7160148" y="2228284"/>
                    <a:pt x="6931576" y="2214483"/>
                  </a:cubicBezTo>
                  <a:cubicBezTo>
                    <a:pt x="6703004" y="2200682"/>
                    <a:pt x="6690286" y="2220870"/>
                    <a:pt x="6505258" y="2214483"/>
                  </a:cubicBezTo>
                  <a:cubicBezTo>
                    <a:pt x="6320230" y="2208096"/>
                    <a:pt x="6200909" y="2189588"/>
                    <a:pt x="5988087" y="2214483"/>
                  </a:cubicBezTo>
                  <a:cubicBezTo>
                    <a:pt x="5775265" y="2239378"/>
                    <a:pt x="5308228" y="2211275"/>
                    <a:pt x="5107498" y="2214483"/>
                  </a:cubicBezTo>
                  <a:cubicBezTo>
                    <a:pt x="4906768" y="2217691"/>
                    <a:pt x="4828167" y="2217572"/>
                    <a:pt x="4590326" y="2214483"/>
                  </a:cubicBezTo>
                  <a:cubicBezTo>
                    <a:pt x="4352485" y="2211394"/>
                    <a:pt x="4087410" y="2216098"/>
                    <a:pt x="3800591" y="2214483"/>
                  </a:cubicBezTo>
                  <a:cubicBezTo>
                    <a:pt x="3513772" y="2212868"/>
                    <a:pt x="3495297" y="2223527"/>
                    <a:pt x="3283420" y="2214483"/>
                  </a:cubicBezTo>
                  <a:cubicBezTo>
                    <a:pt x="3071543" y="2205439"/>
                    <a:pt x="2959425" y="2190418"/>
                    <a:pt x="2675394" y="2214483"/>
                  </a:cubicBezTo>
                  <a:cubicBezTo>
                    <a:pt x="2391363" y="2238548"/>
                    <a:pt x="2064574" y="2185365"/>
                    <a:pt x="1794804" y="2214483"/>
                  </a:cubicBezTo>
                  <a:cubicBezTo>
                    <a:pt x="1525034" y="2243602"/>
                    <a:pt x="1410129" y="2205389"/>
                    <a:pt x="1277633" y="2214483"/>
                  </a:cubicBezTo>
                  <a:cubicBezTo>
                    <a:pt x="1145137" y="2223577"/>
                    <a:pt x="794542" y="2237274"/>
                    <a:pt x="369088" y="2214483"/>
                  </a:cubicBezTo>
                  <a:cubicBezTo>
                    <a:pt x="161534" y="2217444"/>
                    <a:pt x="-9946" y="2038150"/>
                    <a:pt x="0" y="1845395"/>
                  </a:cubicBezTo>
                  <a:cubicBezTo>
                    <a:pt x="-18362" y="1694689"/>
                    <a:pt x="14368" y="1598274"/>
                    <a:pt x="0" y="1353293"/>
                  </a:cubicBezTo>
                  <a:cubicBezTo>
                    <a:pt x="-14368" y="1108312"/>
                    <a:pt x="-19948" y="966576"/>
                    <a:pt x="0" y="861190"/>
                  </a:cubicBezTo>
                  <a:cubicBezTo>
                    <a:pt x="19948" y="755804"/>
                    <a:pt x="-17215" y="577904"/>
                    <a:pt x="0" y="369088"/>
                  </a:cubicBezTo>
                  <a:close/>
                </a:path>
                <a:path w="9823622" h="2214483" stroke="0" extrusionOk="0">
                  <a:moveTo>
                    <a:pt x="0" y="369088"/>
                  </a:moveTo>
                  <a:cubicBezTo>
                    <a:pt x="32679" y="188247"/>
                    <a:pt x="170754" y="2442"/>
                    <a:pt x="369088" y="0"/>
                  </a:cubicBezTo>
                  <a:cubicBezTo>
                    <a:pt x="601779" y="-24008"/>
                    <a:pt x="934635" y="10198"/>
                    <a:pt x="1158823" y="0"/>
                  </a:cubicBezTo>
                  <a:cubicBezTo>
                    <a:pt x="1383012" y="-10198"/>
                    <a:pt x="1518127" y="17617"/>
                    <a:pt x="1675994" y="0"/>
                  </a:cubicBezTo>
                  <a:cubicBezTo>
                    <a:pt x="1833861" y="-17617"/>
                    <a:pt x="2373267" y="28118"/>
                    <a:pt x="2556584" y="0"/>
                  </a:cubicBezTo>
                  <a:cubicBezTo>
                    <a:pt x="2739901" y="-28118"/>
                    <a:pt x="2821960" y="16969"/>
                    <a:pt x="3073755" y="0"/>
                  </a:cubicBezTo>
                  <a:cubicBezTo>
                    <a:pt x="3325550" y="-16969"/>
                    <a:pt x="3406084" y="12896"/>
                    <a:pt x="3590927" y="0"/>
                  </a:cubicBezTo>
                  <a:cubicBezTo>
                    <a:pt x="3775770" y="-12896"/>
                    <a:pt x="3921887" y="-12505"/>
                    <a:pt x="4017244" y="0"/>
                  </a:cubicBezTo>
                  <a:cubicBezTo>
                    <a:pt x="4112601" y="12505"/>
                    <a:pt x="4355798" y="10449"/>
                    <a:pt x="4443561" y="0"/>
                  </a:cubicBezTo>
                  <a:cubicBezTo>
                    <a:pt x="4531324" y="-10449"/>
                    <a:pt x="4782063" y="8741"/>
                    <a:pt x="4960733" y="0"/>
                  </a:cubicBezTo>
                  <a:cubicBezTo>
                    <a:pt x="5139403" y="-8741"/>
                    <a:pt x="5289920" y="18632"/>
                    <a:pt x="5387050" y="0"/>
                  </a:cubicBezTo>
                  <a:cubicBezTo>
                    <a:pt x="5484180" y="-18632"/>
                    <a:pt x="5676232" y="-8479"/>
                    <a:pt x="5813367" y="0"/>
                  </a:cubicBezTo>
                  <a:cubicBezTo>
                    <a:pt x="5950502" y="8479"/>
                    <a:pt x="6141853" y="29455"/>
                    <a:pt x="6421393" y="0"/>
                  </a:cubicBezTo>
                  <a:cubicBezTo>
                    <a:pt x="6700933" y="-29455"/>
                    <a:pt x="6951440" y="-3953"/>
                    <a:pt x="7120273" y="0"/>
                  </a:cubicBezTo>
                  <a:cubicBezTo>
                    <a:pt x="7289106" y="3953"/>
                    <a:pt x="7646886" y="-419"/>
                    <a:pt x="7819154" y="0"/>
                  </a:cubicBezTo>
                  <a:cubicBezTo>
                    <a:pt x="7991422" y="419"/>
                    <a:pt x="8122091" y="11329"/>
                    <a:pt x="8245471" y="0"/>
                  </a:cubicBezTo>
                  <a:cubicBezTo>
                    <a:pt x="8368851" y="-11329"/>
                    <a:pt x="8531506" y="-10342"/>
                    <a:pt x="8762642" y="0"/>
                  </a:cubicBezTo>
                  <a:cubicBezTo>
                    <a:pt x="8993778" y="10342"/>
                    <a:pt x="9235689" y="10282"/>
                    <a:pt x="9454534" y="0"/>
                  </a:cubicBezTo>
                  <a:cubicBezTo>
                    <a:pt x="9685333" y="21608"/>
                    <a:pt x="9817923" y="161899"/>
                    <a:pt x="9823622" y="369088"/>
                  </a:cubicBezTo>
                  <a:cubicBezTo>
                    <a:pt x="9834550" y="502366"/>
                    <a:pt x="9799940" y="643802"/>
                    <a:pt x="9823622" y="846427"/>
                  </a:cubicBezTo>
                  <a:cubicBezTo>
                    <a:pt x="9847304" y="1049052"/>
                    <a:pt x="9831757" y="1104282"/>
                    <a:pt x="9823622" y="1338530"/>
                  </a:cubicBezTo>
                  <a:cubicBezTo>
                    <a:pt x="9815487" y="1572778"/>
                    <a:pt x="9813246" y="1608436"/>
                    <a:pt x="9823622" y="1845395"/>
                  </a:cubicBezTo>
                  <a:cubicBezTo>
                    <a:pt x="9837919" y="2061236"/>
                    <a:pt x="9653326" y="2188374"/>
                    <a:pt x="9454534" y="2214483"/>
                  </a:cubicBezTo>
                  <a:cubicBezTo>
                    <a:pt x="9350421" y="2222484"/>
                    <a:pt x="9168738" y="2214271"/>
                    <a:pt x="8937362" y="2214483"/>
                  </a:cubicBezTo>
                  <a:cubicBezTo>
                    <a:pt x="8705986" y="2214695"/>
                    <a:pt x="8691678" y="2202036"/>
                    <a:pt x="8511045" y="2214483"/>
                  </a:cubicBezTo>
                  <a:cubicBezTo>
                    <a:pt x="8330412" y="2226930"/>
                    <a:pt x="8212094" y="2203234"/>
                    <a:pt x="7993874" y="2214483"/>
                  </a:cubicBezTo>
                  <a:cubicBezTo>
                    <a:pt x="7775654" y="2225732"/>
                    <a:pt x="7715364" y="2196262"/>
                    <a:pt x="7567557" y="2214483"/>
                  </a:cubicBezTo>
                  <a:cubicBezTo>
                    <a:pt x="7419750" y="2232704"/>
                    <a:pt x="7118267" y="2241844"/>
                    <a:pt x="6868676" y="2214483"/>
                  </a:cubicBezTo>
                  <a:cubicBezTo>
                    <a:pt x="6619085" y="2187122"/>
                    <a:pt x="6367502" y="2181772"/>
                    <a:pt x="6078941" y="2214483"/>
                  </a:cubicBezTo>
                  <a:cubicBezTo>
                    <a:pt x="5790381" y="2247194"/>
                    <a:pt x="5396020" y="2240730"/>
                    <a:pt x="5198352" y="2214483"/>
                  </a:cubicBezTo>
                  <a:cubicBezTo>
                    <a:pt x="5000684" y="2188236"/>
                    <a:pt x="4755670" y="2228832"/>
                    <a:pt x="4499472" y="2214483"/>
                  </a:cubicBezTo>
                  <a:cubicBezTo>
                    <a:pt x="4243274" y="2200134"/>
                    <a:pt x="4197550" y="2215056"/>
                    <a:pt x="3982300" y="2214483"/>
                  </a:cubicBezTo>
                  <a:cubicBezTo>
                    <a:pt x="3767050" y="2213910"/>
                    <a:pt x="3560217" y="2197488"/>
                    <a:pt x="3192565" y="2214483"/>
                  </a:cubicBezTo>
                  <a:cubicBezTo>
                    <a:pt x="2824913" y="2231478"/>
                    <a:pt x="2678850" y="2203598"/>
                    <a:pt x="2493685" y="2214483"/>
                  </a:cubicBezTo>
                  <a:cubicBezTo>
                    <a:pt x="2308520" y="2225368"/>
                    <a:pt x="2233039" y="2226927"/>
                    <a:pt x="1976513" y="2214483"/>
                  </a:cubicBezTo>
                  <a:cubicBezTo>
                    <a:pt x="1719987" y="2202039"/>
                    <a:pt x="1445299" y="2239172"/>
                    <a:pt x="1277633" y="2214483"/>
                  </a:cubicBezTo>
                  <a:cubicBezTo>
                    <a:pt x="1109967" y="2189794"/>
                    <a:pt x="757688" y="2185127"/>
                    <a:pt x="369088" y="2214483"/>
                  </a:cubicBezTo>
                  <a:cubicBezTo>
                    <a:pt x="142981" y="2215043"/>
                    <a:pt x="-26220" y="2061711"/>
                    <a:pt x="0" y="1845395"/>
                  </a:cubicBezTo>
                  <a:cubicBezTo>
                    <a:pt x="2633" y="1623280"/>
                    <a:pt x="-6460" y="1544940"/>
                    <a:pt x="0" y="1397582"/>
                  </a:cubicBezTo>
                  <a:cubicBezTo>
                    <a:pt x="6460" y="1250224"/>
                    <a:pt x="981" y="1020350"/>
                    <a:pt x="0" y="875953"/>
                  </a:cubicBezTo>
                  <a:cubicBezTo>
                    <a:pt x="-981" y="731556"/>
                    <a:pt x="3237" y="505473"/>
                    <a:pt x="0" y="369088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3520093239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614794" y="153256"/>
              <a:ext cx="8596429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7146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5757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Điền số vào chỗ chấm:</a:t>
              </a:r>
            </a:p>
            <a:p>
              <a:pPr marL="0" marR="0" lvl="0" indent="27146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5757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Số lớn nhất có </a:t>
              </a:r>
            </a:p>
            <a:p>
              <a:pPr marL="0" marR="0" lvl="0" indent="27146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5757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năm chữ số khác nhau là….</a:t>
              </a:r>
            </a:p>
          </p:txBody>
        </p:sp>
      </p:grpSp>
      <p:grpSp>
        <p:nvGrpSpPr>
          <p:cNvPr id="30" name="Nhóm 6">
            <a:extLst>
              <a:ext uri="{FF2B5EF4-FFF2-40B4-BE49-F238E27FC236}">
                <a16:creationId xmlns:a16="http://schemas.microsoft.com/office/drawing/2014/main" id="{440691CE-EF61-E4C5-87EC-1F41F913FA31}"/>
              </a:ext>
            </a:extLst>
          </p:cNvPr>
          <p:cNvGrpSpPr/>
          <p:nvPr/>
        </p:nvGrpSpPr>
        <p:grpSpPr>
          <a:xfrm>
            <a:off x="-389894" y="302084"/>
            <a:ext cx="2897524" cy="1169552"/>
            <a:chOff x="3666356" y="4573199"/>
            <a:chExt cx="4280542" cy="1169552"/>
          </a:xfrm>
        </p:grpSpPr>
        <p:sp>
          <p:nvSpPr>
            <p:cNvPr id="31" name="TextBox 67">
              <a:extLst>
                <a:ext uri="{FF2B5EF4-FFF2-40B4-BE49-F238E27FC236}">
                  <a16:creationId xmlns:a16="http://schemas.microsoft.com/office/drawing/2014/main" id="{A975F824-833C-7DB4-540E-D02872FC780A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 1:</a:t>
              </a:r>
            </a:p>
          </p:txBody>
        </p:sp>
        <p:sp>
          <p:nvSpPr>
            <p:cNvPr id="32" name="TextBox 67">
              <a:extLst>
                <a:ext uri="{FF2B5EF4-FFF2-40B4-BE49-F238E27FC236}">
                  <a16:creationId xmlns:a16="http://schemas.microsoft.com/office/drawing/2014/main" id="{BB108FDC-ADDD-7C3C-33BE-25C236D43124}"/>
                </a:ext>
              </a:extLst>
            </p:cNvPr>
            <p:cNvSpPr txBox="1"/>
            <p:nvPr/>
          </p:nvSpPr>
          <p:spPr>
            <a:xfrm>
              <a:off x="3666356" y="4573199"/>
              <a:ext cx="42805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 2:</a:t>
              </a:r>
            </a:p>
          </p:txBody>
        </p:sp>
      </p:grpSp>
      <p:sp>
        <p:nvSpPr>
          <p:cNvPr id="41" name="Rectangle 40"/>
          <p:cNvSpPr/>
          <p:nvPr/>
        </p:nvSpPr>
        <p:spPr>
          <a:xfrm>
            <a:off x="5323840" y="3749288"/>
            <a:ext cx="4419600" cy="1862048"/>
          </a:xfrm>
          <a:prstGeom prst="rect">
            <a:avLst/>
          </a:prstGeom>
          <a:solidFill>
            <a:srgbClr val="007338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sz="11500" b="1">
                <a:solidFill>
                  <a:srgbClr val="FFFF00"/>
                </a:solidFill>
                <a:cs typeface="Times New Roman" panose="02020603050405020304" pitchFamily="18" charset="0"/>
              </a:rPr>
              <a:t>98 765</a:t>
            </a:r>
            <a:endParaRPr lang="pt-BR" sz="115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43" name="Straight Connector 9">
            <a:extLst>
              <a:ext uri="{FF2B5EF4-FFF2-40B4-BE49-F238E27FC236}">
                <a16:creationId xmlns:a16="http://schemas.microsoft.com/office/drawing/2014/main" id="{AF16295D-20C9-524B-3AB4-CA046134933A}"/>
              </a:ext>
            </a:extLst>
          </p:cNvPr>
          <p:cNvCxnSpPr>
            <a:cxnSpLocks/>
          </p:cNvCxnSpPr>
          <p:nvPr/>
        </p:nvCxnSpPr>
        <p:spPr>
          <a:xfrm>
            <a:off x="2553380" y="5209693"/>
            <a:ext cx="9406830" cy="0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9">
            <a:extLst>
              <a:ext uri="{FF2B5EF4-FFF2-40B4-BE49-F238E27FC236}">
                <a16:creationId xmlns:a16="http://schemas.microsoft.com/office/drawing/2014/main" id="{AF16295D-20C9-524B-3AB4-CA046134933A}"/>
              </a:ext>
            </a:extLst>
          </p:cNvPr>
          <p:cNvCxnSpPr>
            <a:cxnSpLocks/>
          </p:cNvCxnSpPr>
          <p:nvPr/>
        </p:nvCxnSpPr>
        <p:spPr>
          <a:xfrm>
            <a:off x="2553380" y="6458948"/>
            <a:ext cx="9406830" cy="0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4051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 rot="18390134">
            <a:off x="793389" y="1816181"/>
            <a:ext cx="3254133" cy="19342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Freeform 8"/>
          <p:cNvSpPr/>
          <p:nvPr/>
        </p:nvSpPr>
        <p:spPr bwMode="auto">
          <a:xfrm>
            <a:off x="2402792" y="979488"/>
            <a:ext cx="7339724" cy="5122863"/>
          </a:xfrm>
          <a:custGeom>
            <a:avLst/>
            <a:gdLst>
              <a:gd name="T0" fmla="*/ 2061 w 2368"/>
              <a:gd name="T1" fmla="*/ 709 h 1583"/>
              <a:gd name="T2" fmla="*/ 1558 w 2368"/>
              <a:gd name="T3" fmla="*/ 270 h 1583"/>
              <a:gd name="T4" fmla="*/ 1308 w 2368"/>
              <a:gd name="T5" fmla="*/ 54 h 1583"/>
              <a:gd name="T6" fmla="*/ 1121 w 2368"/>
              <a:gd name="T7" fmla="*/ 136 h 1583"/>
              <a:gd name="T8" fmla="*/ 773 w 2368"/>
              <a:gd name="T9" fmla="*/ 0 h 1583"/>
              <a:gd name="T10" fmla="*/ 258 w 2368"/>
              <a:gd name="T11" fmla="*/ 514 h 1583"/>
              <a:gd name="T12" fmla="*/ 270 w 2368"/>
              <a:gd name="T13" fmla="*/ 622 h 1583"/>
              <a:gd name="T14" fmla="*/ 0 w 2368"/>
              <a:gd name="T15" fmla="*/ 1002 h 1583"/>
              <a:gd name="T16" fmla="*/ 403 w 2368"/>
              <a:gd name="T17" fmla="*/ 1406 h 1583"/>
              <a:gd name="T18" fmla="*/ 723 w 2368"/>
              <a:gd name="T19" fmla="*/ 1247 h 1583"/>
              <a:gd name="T20" fmla="*/ 1156 w 2368"/>
              <a:gd name="T21" fmla="*/ 1583 h 1583"/>
              <a:gd name="T22" fmla="*/ 1512 w 2368"/>
              <a:gd name="T23" fmla="*/ 1406 h 1583"/>
              <a:gd name="T24" fmla="*/ 2018 w 2368"/>
              <a:gd name="T25" fmla="*/ 1406 h 1583"/>
              <a:gd name="T26" fmla="*/ 2368 w 2368"/>
              <a:gd name="T27" fmla="*/ 1056 h 1583"/>
              <a:gd name="T28" fmla="*/ 2061 w 2368"/>
              <a:gd name="T29" fmla="*/ 709 h 1583"/>
              <a:gd name="connsiteX0" fmla="*/ 8704 w 10000"/>
              <a:gd name="connsiteY0" fmla="*/ 4479 h 10000"/>
              <a:gd name="connsiteX1" fmla="*/ 6492 w 10000"/>
              <a:gd name="connsiteY1" fmla="*/ 2461 h 10000"/>
              <a:gd name="connsiteX2" fmla="*/ 5524 w 10000"/>
              <a:gd name="connsiteY2" fmla="*/ 341 h 10000"/>
              <a:gd name="connsiteX3" fmla="*/ 4734 w 10000"/>
              <a:gd name="connsiteY3" fmla="*/ 859 h 10000"/>
              <a:gd name="connsiteX4" fmla="*/ 3264 w 10000"/>
              <a:gd name="connsiteY4" fmla="*/ 0 h 10000"/>
              <a:gd name="connsiteX5" fmla="*/ 1090 w 10000"/>
              <a:gd name="connsiteY5" fmla="*/ 3247 h 10000"/>
              <a:gd name="connsiteX6" fmla="*/ 1140 w 10000"/>
              <a:gd name="connsiteY6" fmla="*/ 3929 h 10000"/>
              <a:gd name="connsiteX7" fmla="*/ 0 w 10000"/>
              <a:gd name="connsiteY7" fmla="*/ 6330 h 10000"/>
              <a:gd name="connsiteX8" fmla="*/ 1702 w 10000"/>
              <a:gd name="connsiteY8" fmla="*/ 8882 h 10000"/>
              <a:gd name="connsiteX9" fmla="*/ 3053 w 10000"/>
              <a:gd name="connsiteY9" fmla="*/ 7877 h 10000"/>
              <a:gd name="connsiteX10" fmla="*/ 4882 w 10000"/>
              <a:gd name="connsiteY10" fmla="*/ 10000 h 10000"/>
              <a:gd name="connsiteX11" fmla="*/ 6385 w 10000"/>
              <a:gd name="connsiteY11" fmla="*/ 8882 h 10000"/>
              <a:gd name="connsiteX12" fmla="*/ 8522 w 10000"/>
              <a:gd name="connsiteY12" fmla="*/ 8882 h 10000"/>
              <a:gd name="connsiteX13" fmla="*/ 10000 w 10000"/>
              <a:gd name="connsiteY13" fmla="*/ 6671 h 10000"/>
              <a:gd name="connsiteX14" fmla="*/ 8704 w 10000"/>
              <a:gd name="connsiteY14" fmla="*/ 4479 h 10000"/>
              <a:gd name="connsiteX0-1" fmla="*/ 8704 w 10000"/>
              <a:gd name="connsiteY0-2" fmla="*/ 4479 h 10000"/>
              <a:gd name="connsiteX1-3" fmla="*/ 6492 w 10000"/>
              <a:gd name="connsiteY1-4" fmla="*/ 2461 h 10000"/>
              <a:gd name="connsiteX2-5" fmla="*/ 5872 w 10000"/>
              <a:gd name="connsiteY2-6" fmla="*/ 776 h 10000"/>
              <a:gd name="connsiteX3-7" fmla="*/ 4734 w 10000"/>
              <a:gd name="connsiteY3-8" fmla="*/ 859 h 10000"/>
              <a:gd name="connsiteX4-9" fmla="*/ 3264 w 10000"/>
              <a:gd name="connsiteY4-10" fmla="*/ 0 h 10000"/>
              <a:gd name="connsiteX5-11" fmla="*/ 1090 w 10000"/>
              <a:gd name="connsiteY5-12" fmla="*/ 3247 h 10000"/>
              <a:gd name="connsiteX6-13" fmla="*/ 1140 w 10000"/>
              <a:gd name="connsiteY6-14" fmla="*/ 3929 h 10000"/>
              <a:gd name="connsiteX7-15" fmla="*/ 0 w 10000"/>
              <a:gd name="connsiteY7-16" fmla="*/ 6330 h 10000"/>
              <a:gd name="connsiteX8-17" fmla="*/ 1702 w 10000"/>
              <a:gd name="connsiteY8-18" fmla="*/ 8882 h 10000"/>
              <a:gd name="connsiteX9-19" fmla="*/ 3053 w 10000"/>
              <a:gd name="connsiteY9-20" fmla="*/ 7877 h 10000"/>
              <a:gd name="connsiteX10-21" fmla="*/ 4882 w 10000"/>
              <a:gd name="connsiteY10-22" fmla="*/ 10000 h 10000"/>
              <a:gd name="connsiteX11-23" fmla="*/ 6385 w 10000"/>
              <a:gd name="connsiteY11-24" fmla="*/ 8882 h 10000"/>
              <a:gd name="connsiteX12-25" fmla="*/ 8522 w 10000"/>
              <a:gd name="connsiteY12-26" fmla="*/ 8882 h 10000"/>
              <a:gd name="connsiteX13-27" fmla="*/ 10000 w 10000"/>
              <a:gd name="connsiteY13-28" fmla="*/ 6671 h 10000"/>
              <a:gd name="connsiteX14-29" fmla="*/ 8704 w 10000"/>
              <a:gd name="connsiteY14-30" fmla="*/ 447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00">
                <a:moveTo>
                  <a:pt x="8704" y="4479"/>
                </a:moveTo>
                <a:cubicBezTo>
                  <a:pt x="8518" y="2950"/>
                  <a:pt x="7561" y="2530"/>
                  <a:pt x="6492" y="2461"/>
                </a:cubicBezTo>
                <a:cubicBezTo>
                  <a:pt x="6416" y="1690"/>
                  <a:pt x="6165" y="1043"/>
                  <a:pt x="5872" y="776"/>
                </a:cubicBezTo>
                <a:cubicBezTo>
                  <a:pt x="5579" y="509"/>
                  <a:pt x="4928" y="543"/>
                  <a:pt x="4734" y="859"/>
                </a:cubicBezTo>
                <a:cubicBezTo>
                  <a:pt x="4345" y="328"/>
                  <a:pt x="3830" y="0"/>
                  <a:pt x="3264" y="0"/>
                </a:cubicBezTo>
                <a:cubicBezTo>
                  <a:pt x="2065" y="0"/>
                  <a:pt x="1090" y="1453"/>
                  <a:pt x="1090" y="3247"/>
                </a:cubicBezTo>
                <a:cubicBezTo>
                  <a:pt x="1090" y="3481"/>
                  <a:pt x="1111" y="3708"/>
                  <a:pt x="1140" y="3929"/>
                </a:cubicBezTo>
                <a:cubicBezTo>
                  <a:pt x="477" y="4277"/>
                  <a:pt x="0" y="5218"/>
                  <a:pt x="0" y="6330"/>
                </a:cubicBezTo>
                <a:cubicBezTo>
                  <a:pt x="0" y="7738"/>
                  <a:pt x="764" y="8882"/>
                  <a:pt x="1702" y="8882"/>
                </a:cubicBezTo>
                <a:cubicBezTo>
                  <a:pt x="2255" y="8882"/>
                  <a:pt x="2745" y="8484"/>
                  <a:pt x="3053" y="7877"/>
                </a:cubicBezTo>
                <a:cubicBezTo>
                  <a:pt x="3264" y="9097"/>
                  <a:pt x="4003" y="10000"/>
                  <a:pt x="4882" y="10000"/>
                </a:cubicBezTo>
                <a:cubicBezTo>
                  <a:pt x="5494" y="10000"/>
                  <a:pt x="6039" y="9558"/>
                  <a:pt x="6385" y="8882"/>
                </a:cubicBezTo>
                <a:lnTo>
                  <a:pt x="8522" y="8882"/>
                </a:lnTo>
                <a:cubicBezTo>
                  <a:pt x="9337" y="8882"/>
                  <a:pt x="10000" y="7890"/>
                  <a:pt x="10000" y="6671"/>
                </a:cubicBezTo>
                <a:cubicBezTo>
                  <a:pt x="10000" y="5540"/>
                  <a:pt x="9434" y="4611"/>
                  <a:pt x="8704" y="44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C0000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2283230" y="3646248"/>
            <a:ext cx="7459286" cy="185260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31278" y="3384609"/>
            <a:ext cx="61766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 w="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ea typeface="微软雅黑" panose="020B0503020204020204" pitchFamily="34" charset="-122"/>
                <a:cs typeface="+mn-cs"/>
              </a:rPr>
              <a:t>VÀ HẸN GẶP LẠI </a:t>
            </a:r>
            <a:endParaRPr kumimoji="0" lang="zh-CN" altLang="en-US" sz="5400" b="0" i="0" u="none" strike="noStrike" kern="1200" cap="none" spc="0" normalizeH="0" baseline="0" noProof="0" dirty="0">
              <a:ln w="0">
                <a:noFill/>
              </a:ln>
              <a:solidFill>
                <a:prstClr val="black"/>
              </a:solidFill>
              <a:effectLst/>
              <a:uLnTx/>
              <a:uFillTx/>
              <a:latin typeface="Coiny" panose="0200090306050006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64691" y="2308781"/>
            <a:ext cx="37529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 w="0">
                  <a:noFill/>
                </a:ln>
                <a:solidFill>
                  <a:srgbClr val="E14628"/>
                </a:solidFill>
                <a:effectLst/>
                <a:uLnTx/>
                <a:uFillTx/>
                <a:latin typeface="Coiny" panose="02000903060500060000" pitchFamily="2" charset="0"/>
                <a:ea typeface="微软雅黑" panose="020B0503020204020204" pitchFamily="34" charset="-122"/>
                <a:cs typeface="+mn-cs"/>
              </a:rPr>
              <a:t>TẠM BIỆT</a:t>
            </a:r>
            <a:endParaRPr kumimoji="0" lang="zh-CN" altLang="en-US" sz="5400" b="0" i="0" u="none" strike="noStrike" kern="1200" cap="none" spc="0" normalizeH="0" baseline="0" noProof="0" dirty="0">
              <a:ln w="0">
                <a:noFill/>
              </a:ln>
              <a:solidFill>
                <a:srgbClr val="E14628"/>
              </a:solidFill>
              <a:effectLst/>
              <a:uLnTx/>
              <a:uFillTx/>
              <a:latin typeface="Coiny" panose="02000903060500060000" pitchFamily="2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10109191" y="2864572"/>
            <a:ext cx="1801231" cy="9583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8307387" y="5045497"/>
            <a:ext cx="3206250" cy="1057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lum contrast="20000"/>
          </a:blip>
          <a:stretch>
            <a:fillRect/>
          </a:stretch>
        </p:blipFill>
        <p:spPr>
          <a:xfrm>
            <a:off x="7381014" y="2549908"/>
            <a:ext cx="930225" cy="8802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lum contrast="20000"/>
          </a:blip>
          <a:stretch>
            <a:fillRect/>
          </a:stretch>
        </p:blipFill>
        <p:spPr>
          <a:xfrm rot="1275709">
            <a:off x="7278375" y="1057197"/>
            <a:ext cx="2970000" cy="201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97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9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/>
          <p:bldP spid="1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9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6">
            <a:extLst>
              <a:ext uri="{FF2B5EF4-FFF2-40B4-BE49-F238E27FC236}">
                <a16:creationId xmlns:a16="http://schemas.microsoft.com/office/drawing/2014/main" id="{3418D7EF-78AA-4DFB-B378-7734A4591D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7CD6D7A-C07D-4EB0-A27E-2217733386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6956D78-1600-4230-B900-652659A011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71" y="-544642"/>
            <a:ext cx="2289329" cy="2289329"/>
          </a:xfrm>
          <a:prstGeom prst="rect">
            <a:avLst/>
          </a:prstGeom>
        </p:spPr>
      </p:pic>
      <p:pic>
        <p:nvPicPr>
          <p:cNvPr id="38" name="图片 41" descr="6">
            <a:extLst>
              <a:ext uri="{FF2B5EF4-FFF2-40B4-BE49-F238E27FC236}">
                <a16:creationId xmlns:a16="http://schemas.microsoft.com/office/drawing/2014/main" id="{DD87B8BA-628B-4491-91C1-5EB6950219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2019" y="5178425"/>
            <a:ext cx="3137535" cy="1704340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123CDE58-A511-4582-9EAA-107B085E665D}"/>
              </a:ext>
            </a:extLst>
          </p:cNvPr>
          <p:cNvGrpSpPr/>
          <p:nvPr/>
        </p:nvGrpSpPr>
        <p:grpSpPr>
          <a:xfrm>
            <a:off x="983433" y="1025473"/>
            <a:ext cx="5411739" cy="3394158"/>
            <a:chOff x="7639652" y="3900524"/>
            <a:chExt cx="2813685" cy="1652825"/>
          </a:xfrm>
        </p:grpSpPr>
        <p:pic>
          <p:nvPicPr>
            <p:cNvPr id="40" name="Picture 39" descr="Shape, rectangle&#10;&#10;Description automatically generated">
              <a:extLst>
                <a:ext uri="{FF2B5EF4-FFF2-40B4-BE49-F238E27FC236}">
                  <a16:creationId xmlns:a16="http://schemas.microsoft.com/office/drawing/2014/main" id="{C4FF04F8-E76F-4E03-ADCD-B4688AB5B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9652" y="3900524"/>
              <a:ext cx="2813685" cy="1652825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1A464CE-EDD5-43CF-A0BE-D25DB2AA26BE}"/>
                </a:ext>
              </a:extLst>
            </p:cNvPr>
            <p:cNvSpPr txBox="1"/>
            <p:nvPr/>
          </p:nvSpPr>
          <p:spPr>
            <a:xfrm>
              <a:off x="7819198" y="4422013"/>
              <a:ext cx="2314183" cy="494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5 155....5 515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74A72C9-78D2-497F-979F-5B50B817D250}"/>
              </a:ext>
            </a:extLst>
          </p:cNvPr>
          <p:cNvGrpSpPr/>
          <p:nvPr/>
        </p:nvGrpSpPr>
        <p:grpSpPr>
          <a:xfrm>
            <a:off x="6640241" y="1447657"/>
            <a:ext cx="4822615" cy="3888468"/>
            <a:chOff x="6640241" y="1447657"/>
            <a:chExt cx="4822615" cy="388846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0F14C3F-B758-41ED-86CA-EDC5CCE2FD40}"/>
                </a:ext>
              </a:extLst>
            </p:cNvPr>
            <p:cNvGrpSpPr/>
            <p:nvPr/>
          </p:nvGrpSpPr>
          <p:grpSpPr>
            <a:xfrm>
              <a:off x="6640241" y="1447657"/>
              <a:ext cx="4822615" cy="2749263"/>
              <a:chOff x="6773244" y="1480908"/>
              <a:chExt cx="4822615" cy="2749263"/>
            </a:xfrm>
          </p:grpSpPr>
          <p:sp>
            <p:nvSpPr>
              <p:cNvPr id="37" name="云形 25">
                <a:extLst>
                  <a:ext uri="{FF2B5EF4-FFF2-40B4-BE49-F238E27FC236}">
                    <a16:creationId xmlns:a16="http://schemas.microsoft.com/office/drawing/2014/main" id="{49F52302-58E3-4B6F-8DFD-409C229ED31E}"/>
                  </a:ext>
                </a:extLst>
              </p:cNvPr>
              <p:cNvSpPr/>
              <p:nvPr/>
            </p:nvSpPr>
            <p:spPr>
              <a:xfrm>
                <a:off x="6773244" y="1480908"/>
                <a:ext cx="4822615" cy="2749263"/>
              </a:xfrm>
              <a:prstGeom prst="cloud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512638B-467B-4EF0-ADBA-528B02B9EF53}"/>
                  </a:ext>
                </a:extLst>
              </p:cNvPr>
              <p:cNvSpPr txBox="1"/>
              <p:nvPr/>
            </p:nvSpPr>
            <p:spPr>
              <a:xfrm>
                <a:off x="7263382" y="2220834"/>
                <a:ext cx="3916956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BẠN </a:t>
                </a: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HÃY ĐIỀN DẤU &gt;,&lt;,=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9B00B640-3852-46FF-AF5A-4C05918EF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68500" y="3277117"/>
              <a:ext cx="3137536" cy="2059008"/>
            </a:xfrm>
            <a:prstGeom prst="rect">
              <a:avLst/>
            </a:prstGeom>
          </p:spPr>
        </p:pic>
      </p:grpSp>
      <p:sp>
        <p:nvSpPr>
          <p:cNvPr id="32" name="Right Arrow 31">
            <a:hlinkClick r:id="rId8" action="ppaction://hlinksldjump"/>
          </p:cNvPr>
          <p:cNvSpPr/>
          <p:nvPr/>
        </p:nvSpPr>
        <p:spPr>
          <a:xfrm flipH="1">
            <a:off x="346783" y="5781291"/>
            <a:ext cx="1864402" cy="101617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LINE Creators&amp;#39; Stickers - Boku No Tomato Example with GIF Animation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0" y="4419631"/>
            <a:ext cx="2260684" cy="183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E2D1FEC-84F6-45A1-9F56-155B10EFE780}"/>
              </a:ext>
            </a:extLst>
          </p:cNvPr>
          <p:cNvSpPr txBox="1"/>
          <p:nvPr/>
        </p:nvSpPr>
        <p:spPr>
          <a:xfrm>
            <a:off x="1252564" y="1887426"/>
            <a:ext cx="445101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8897155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9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6">
            <a:extLst>
              <a:ext uri="{FF2B5EF4-FFF2-40B4-BE49-F238E27FC236}">
                <a16:creationId xmlns:a16="http://schemas.microsoft.com/office/drawing/2014/main" id="{3418D7EF-78AA-4DFB-B378-7734A4591D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7CD6D7A-C07D-4EB0-A27E-2217733386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6956D78-1600-4230-B900-652659A011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71" y="-544642"/>
            <a:ext cx="2289329" cy="2289329"/>
          </a:xfrm>
          <a:prstGeom prst="rect">
            <a:avLst/>
          </a:prstGeom>
        </p:spPr>
      </p:pic>
      <p:pic>
        <p:nvPicPr>
          <p:cNvPr id="38" name="图片 41" descr="6">
            <a:extLst>
              <a:ext uri="{FF2B5EF4-FFF2-40B4-BE49-F238E27FC236}">
                <a16:creationId xmlns:a16="http://schemas.microsoft.com/office/drawing/2014/main" id="{DD87B8BA-628B-4491-91C1-5EB6950219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2019" y="5178425"/>
            <a:ext cx="3137535" cy="1704340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123CDE58-A511-4582-9EAA-107B085E665D}"/>
              </a:ext>
            </a:extLst>
          </p:cNvPr>
          <p:cNvGrpSpPr/>
          <p:nvPr/>
        </p:nvGrpSpPr>
        <p:grpSpPr>
          <a:xfrm>
            <a:off x="983433" y="1025473"/>
            <a:ext cx="5411739" cy="3394158"/>
            <a:chOff x="7639652" y="3900524"/>
            <a:chExt cx="2813685" cy="1652825"/>
          </a:xfrm>
        </p:grpSpPr>
        <p:pic>
          <p:nvPicPr>
            <p:cNvPr id="40" name="Picture 39" descr="Shape, rectangle&#10;&#10;Description automatically generated">
              <a:extLst>
                <a:ext uri="{FF2B5EF4-FFF2-40B4-BE49-F238E27FC236}">
                  <a16:creationId xmlns:a16="http://schemas.microsoft.com/office/drawing/2014/main" id="{C4FF04F8-E76F-4E03-ADCD-B4688AB5B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9652" y="3900524"/>
              <a:ext cx="2813685" cy="1652825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1A464CE-EDD5-43CF-A0BE-D25DB2AA26BE}"/>
                </a:ext>
              </a:extLst>
            </p:cNvPr>
            <p:cNvSpPr txBox="1"/>
            <p:nvPr/>
          </p:nvSpPr>
          <p:spPr>
            <a:xfrm>
              <a:off x="7742424" y="4422013"/>
              <a:ext cx="2390957" cy="494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6 243....6 234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74A72C9-78D2-497F-979F-5B50B817D250}"/>
              </a:ext>
            </a:extLst>
          </p:cNvPr>
          <p:cNvGrpSpPr/>
          <p:nvPr/>
        </p:nvGrpSpPr>
        <p:grpSpPr>
          <a:xfrm>
            <a:off x="6640241" y="1447657"/>
            <a:ext cx="4822615" cy="3888468"/>
            <a:chOff x="6640241" y="1447657"/>
            <a:chExt cx="4822615" cy="388846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0F14C3F-B758-41ED-86CA-EDC5CCE2FD40}"/>
                </a:ext>
              </a:extLst>
            </p:cNvPr>
            <p:cNvGrpSpPr/>
            <p:nvPr/>
          </p:nvGrpSpPr>
          <p:grpSpPr>
            <a:xfrm>
              <a:off x="6640241" y="1447657"/>
              <a:ext cx="4822615" cy="2749263"/>
              <a:chOff x="6773244" y="1480908"/>
              <a:chExt cx="4822615" cy="2749263"/>
            </a:xfrm>
          </p:grpSpPr>
          <p:sp>
            <p:nvSpPr>
              <p:cNvPr id="37" name="云形 25">
                <a:extLst>
                  <a:ext uri="{FF2B5EF4-FFF2-40B4-BE49-F238E27FC236}">
                    <a16:creationId xmlns:a16="http://schemas.microsoft.com/office/drawing/2014/main" id="{49F52302-58E3-4B6F-8DFD-409C229ED31E}"/>
                  </a:ext>
                </a:extLst>
              </p:cNvPr>
              <p:cNvSpPr/>
              <p:nvPr/>
            </p:nvSpPr>
            <p:spPr>
              <a:xfrm>
                <a:off x="6773244" y="1480908"/>
                <a:ext cx="4822615" cy="2749263"/>
              </a:xfrm>
              <a:prstGeom prst="cloud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512638B-467B-4EF0-ADBA-528B02B9EF53}"/>
                  </a:ext>
                </a:extLst>
              </p:cNvPr>
              <p:cNvSpPr txBox="1"/>
              <p:nvPr/>
            </p:nvSpPr>
            <p:spPr>
              <a:xfrm>
                <a:off x="7263382" y="2220834"/>
                <a:ext cx="3916956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BẠN </a:t>
                </a: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HÃY ĐIỀN DẤU &gt;,&lt;,=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9B00B640-3852-46FF-AF5A-4C05918EF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68500" y="3277117"/>
              <a:ext cx="3137536" cy="2059008"/>
            </a:xfrm>
            <a:prstGeom prst="rect">
              <a:avLst/>
            </a:prstGeom>
          </p:spPr>
        </p:pic>
      </p:grpSp>
      <p:sp>
        <p:nvSpPr>
          <p:cNvPr id="32" name="Right Arrow 31">
            <a:hlinkClick r:id="rId8" action="ppaction://hlinksldjump"/>
          </p:cNvPr>
          <p:cNvSpPr/>
          <p:nvPr/>
        </p:nvSpPr>
        <p:spPr>
          <a:xfrm flipH="1">
            <a:off x="346783" y="5781291"/>
            <a:ext cx="1864402" cy="101617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LINE Creators&amp;#39; Stickers - Boku No Tomato Example with GIF Animation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0" y="4419631"/>
            <a:ext cx="2260684" cy="183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E2D1FEC-84F6-45A1-9F56-155B10EFE780}"/>
              </a:ext>
            </a:extLst>
          </p:cNvPr>
          <p:cNvSpPr txBox="1"/>
          <p:nvPr/>
        </p:nvSpPr>
        <p:spPr>
          <a:xfrm>
            <a:off x="1327474" y="1848126"/>
            <a:ext cx="445101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95753875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9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6">
            <a:extLst>
              <a:ext uri="{FF2B5EF4-FFF2-40B4-BE49-F238E27FC236}">
                <a16:creationId xmlns:a16="http://schemas.microsoft.com/office/drawing/2014/main" id="{3418D7EF-78AA-4DFB-B378-7734A4591D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7CD6D7A-C07D-4EB0-A27E-2217733386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6956D78-1600-4230-B900-652659A011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71" y="-544642"/>
            <a:ext cx="2289329" cy="2289329"/>
          </a:xfrm>
          <a:prstGeom prst="rect">
            <a:avLst/>
          </a:prstGeom>
        </p:spPr>
      </p:pic>
      <p:pic>
        <p:nvPicPr>
          <p:cNvPr id="38" name="图片 41" descr="6">
            <a:extLst>
              <a:ext uri="{FF2B5EF4-FFF2-40B4-BE49-F238E27FC236}">
                <a16:creationId xmlns:a16="http://schemas.microsoft.com/office/drawing/2014/main" id="{DD87B8BA-628B-4491-91C1-5EB6950219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2019" y="5178425"/>
            <a:ext cx="3137535" cy="1704340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123CDE58-A511-4582-9EAA-107B085E665D}"/>
              </a:ext>
            </a:extLst>
          </p:cNvPr>
          <p:cNvGrpSpPr/>
          <p:nvPr/>
        </p:nvGrpSpPr>
        <p:grpSpPr>
          <a:xfrm>
            <a:off x="371475" y="1025473"/>
            <a:ext cx="6023697" cy="3394158"/>
            <a:chOff x="7639652" y="3900524"/>
            <a:chExt cx="2813685" cy="1652825"/>
          </a:xfrm>
        </p:grpSpPr>
        <p:pic>
          <p:nvPicPr>
            <p:cNvPr id="40" name="Picture 39" descr="Shape, rectangle&#10;&#10;Description automatically generated">
              <a:extLst>
                <a:ext uri="{FF2B5EF4-FFF2-40B4-BE49-F238E27FC236}">
                  <a16:creationId xmlns:a16="http://schemas.microsoft.com/office/drawing/2014/main" id="{C4FF04F8-E76F-4E03-ADCD-B4688AB5B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9652" y="3900524"/>
              <a:ext cx="2813685" cy="1652825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1A464CE-EDD5-43CF-A0BE-D25DB2AA26BE}"/>
                </a:ext>
              </a:extLst>
            </p:cNvPr>
            <p:cNvSpPr txBox="1"/>
            <p:nvPr/>
          </p:nvSpPr>
          <p:spPr>
            <a:xfrm>
              <a:off x="7819198" y="4422013"/>
              <a:ext cx="2314183" cy="704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5 555....5 000 + 555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74A72C9-78D2-497F-979F-5B50B817D250}"/>
              </a:ext>
            </a:extLst>
          </p:cNvPr>
          <p:cNvGrpSpPr/>
          <p:nvPr/>
        </p:nvGrpSpPr>
        <p:grpSpPr>
          <a:xfrm>
            <a:off x="6640241" y="1447657"/>
            <a:ext cx="4822615" cy="3888468"/>
            <a:chOff x="6640241" y="1447657"/>
            <a:chExt cx="4822615" cy="388846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0F14C3F-B758-41ED-86CA-EDC5CCE2FD40}"/>
                </a:ext>
              </a:extLst>
            </p:cNvPr>
            <p:cNvGrpSpPr/>
            <p:nvPr/>
          </p:nvGrpSpPr>
          <p:grpSpPr>
            <a:xfrm>
              <a:off x="6640241" y="1447657"/>
              <a:ext cx="4822615" cy="2749263"/>
              <a:chOff x="6773244" y="1480908"/>
              <a:chExt cx="4822615" cy="2749263"/>
            </a:xfrm>
          </p:grpSpPr>
          <p:sp>
            <p:nvSpPr>
              <p:cNvPr id="37" name="云形 25">
                <a:extLst>
                  <a:ext uri="{FF2B5EF4-FFF2-40B4-BE49-F238E27FC236}">
                    <a16:creationId xmlns:a16="http://schemas.microsoft.com/office/drawing/2014/main" id="{49F52302-58E3-4B6F-8DFD-409C229ED31E}"/>
                  </a:ext>
                </a:extLst>
              </p:cNvPr>
              <p:cNvSpPr/>
              <p:nvPr/>
            </p:nvSpPr>
            <p:spPr>
              <a:xfrm>
                <a:off x="6773244" y="1480908"/>
                <a:ext cx="4822615" cy="2749263"/>
              </a:xfrm>
              <a:prstGeom prst="cloud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512638B-467B-4EF0-ADBA-528B02B9EF53}"/>
                  </a:ext>
                </a:extLst>
              </p:cNvPr>
              <p:cNvSpPr txBox="1"/>
              <p:nvPr/>
            </p:nvSpPr>
            <p:spPr>
              <a:xfrm>
                <a:off x="7263382" y="2220834"/>
                <a:ext cx="3916956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BẠN </a:t>
                </a: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HÃY ĐIỀN DẤU &gt;,&lt;,=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9B00B640-3852-46FF-AF5A-4C05918EF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68500" y="3277117"/>
              <a:ext cx="3137536" cy="2059008"/>
            </a:xfrm>
            <a:prstGeom prst="rect">
              <a:avLst/>
            </a:prstGeom>
          </p:spPr>
        </p:pic>
      </p:grpSp>
      <p:sp>
        <p:nvSpPr>
          <p:cNvPr id="32" name="Right Arrow 31">
            <a:hlinkClick r:id="rId8" action="ppaction://hlinksldjump"/>
          </p:cNvPr>
          <p:cNvSpPr/>
          <p:nvPr/>
        </p:nvSpPr>
        <p:spPr>
          <a:xfrm flipH="1">
            <a:off x="346783" y="5781291"/>
            <a:ext cx="1864402" cy="101617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LINE Creators&amp;#39; Stickers - Boku No Tomato Example with GIF Animation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0" y="4419631"/>
            <a:ext cx="2260684" cy="183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E2D1FEC-84F6-45A1-9F56-155B10EFE780}"/>
              </a:ext>
            </a:extLst>
          </p:cNvPr>
          <p:cNvSpPr txBox="1"/>
          <p:nvPr/>
        </p:nvSpPr>
        <p:spPr>
          <a:xfrm>
            <a:off x="276671" y="1782051"/>
            <a:ext cx="445101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423041419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_任意多边形 8"/>
          <p:cNvSpPr/>
          <p:nvPr>
            <p:custDataLst>
              <p:tags r:id="rId1"/>
            </p:custDataLst>
          </p:nvPr>
        </p:nvSpPr>
        <p:spPr bwMode="auto">
          <a:xfrm>
            <a:off x="631854" y="0"/>
            <a:ext cx="11692226" cy="6471920"/>
          </a:xfrm>
          <a:custGeom>
            <a:avLst/>
            <a:gdLst>
              <a:gd name="T0" fmla="*/ 2061 w 2368"/>
              <a:gd name="T1" fmla="*/ 709 h 1583"/>
              <a:gd name="T2" fmla="*/ 1558 w 2368"/>
              <a:gd name="T3" fmla="*/ 270 h 1583"/>
              <a:gd name="T4" fmla="*/ 1308 w 2368"/>
              <a:gd name="T5" fmla="*/ 54 h 1583"/>
              <a:gd name="T6" fmla="*/ 1121 w 2368"/>
              <a:gd name="T7" fmla="*/ 136 h 1583"/>
              <a:gd name="T8" fmla="*/ 773 w 2368"/>
              <a:gd name="T9" fmla="*/ 0 h 1583"/>
              <a:gd name="T10" fmla="*/ 258 w 2368"/>
              <a:gd name="T11" fmla="*/ 514 h 1583"/>
              <a:gd name="T12" fmla="*/ 270 w 2368"/>
              <a:gd name="T13" fmla="*/ 622 h 1583"/>
              <a:gd name="T14" fmla="*/ 0 w 2368"/>
              <a:gd name="T15" fmla="*/ 1002 h 1583"/>
              <a:gd name="T16" fmla="*/ 403 w 2368"/>
              <a:gd name="T17" fmla="*/ 1406 h 1583"/>
              <a:gd name="T18" fmla="*/ 723 w 2368"/>
              <a:gd name="T19" fmla="*/ 1247 h 1583"/>
              <a:gd name="T20" fmla="*/ 1156 w 2368"/>
              <a:gd name="T21" fmla="*/ 1583 h 1583"/>
              <a:gd name="T22" fmla="*/ 1512 w 2368"/>
              <a:gd name="T23" fmla="*/ 1406 h 1583"/>
              <a:gd name="T24" fmla="*/ 2018 w 2368"/>
              <a:gd name="T25" fmla="*/ 1406 h 1583"/>
              <a:gd name="T26" fmla="*/ 2368 w 2368"/>
              <a:gd name="T27" fmla="*/ 1056 h 1583"/>
              <a:gd name="T28" fmla="*/ 2061 w 2368"/>
              <a:gd name="T29" fmla="*/ 709 h 1583"/>
              <a:gd name="connsiteX0" fmla="*/ 8704 w 10000"/>
              <a:gd name="connsiteY0" fmla="*/ 4479 h 10000"/>
              <a:gd name="connsiteX1" fmla="*/ 6492 w 10000"/>
              <a:gd name="connsiteY1" fmla="*/ 2461 h 10000"/>
              <a:gd name="connsiteX2" fmla="*/ 5524 w 10000"/>
              <a:gd name="connsiteY2" fmla="*/ 341 h 10000"/>
              <a:gd name="connsiteX3" fmla="*/ 4734 w 10000"/>
              <a:gd name="connsiteY3" fmla="*/ 859 h 10000"/>
              <a:gd name="connsiteX4" fmla="*/ 3264 w 10000"/>
              <a:gd name="connsiteY4" fmla="*/ 0 h 10000"/>
              <a:gd name="connsiteX5" fmla="*/ 1090 w 10000"/>
              <a:gd name="connsiteY5" fmla="*/ 3247 h 10000"/>
              <a:gd name="connsiteX6" fmla="*/ 1140 w 10000"/>
              <a:gd name="connsiteY6" fmla="*/ 3929 h 10000"/>
              <a:gd name="connsiteX7" fmla="*/ 0 w 10000"/>
              <a:gd name="connsiteY7" fmla="*/ 6330 h 10000"/>
              <a:gd name="connsiteX8" fmla="*/ 1702 w 10000"/>
              <a:gd name="connsiteY8" fmla="*/ 8882 h 10000"/>
              <a:gd name="connsiteX9" fmla="*/ 3053 w 10000"/>
              <a:gd name="connsiteY9" fmla="*/ 7877 h 10000"/>
              <a:gd name="connsiteX10" fmla="*/ 4882 w 10000"/>
              <a:gd name="connsiteY10" fmla="*/ 10000 h 10000"/>
              <a:gd name="connsiteX11" fmla="*/ 6385 w 10000"/>
              <a:gd name="connsiteY11" fmla="*/ 8882 h 10000"/>
              <a:gd name="connsiteX12" fmla="*/ 8522 w 10000"/>
              <a:gd name="connsiteY12" fmla="*/ 8882 h 10000"/>
              <a:gd name="connsiteX13" fmla="*/ 10000 w 10000"/>
              <a:gd name="connsiteY13" fmla="*/ 6671 h 10000"/>
              <a:gd name="connsiteX14" fmla="*/ 8704 w 10000"/>
              <a:gd name="connsiteY14" fmla="*/ 4479 h 10000"/>
              <a:gd name="connsiteX0-1" fmla="*/ 8704 w 10000"/>
              <a:gd name="connsiteY0-2" fmla="*/ 4479 h 10000"/>
              <a:gd name="connsiteX1-3" fmla="*/ 6492 w 10000"/>
              <a:gd name="connsiteY1-4" fmla="*/ 2461 h 10000"/>
              <a:gd name="connsiteX2-5" fmla="*/ 5872 w 10000"/>
              <a:gd name="connsiteY2-6" fmla="*/ 776 h 10000"/>
              <a:gd name="connsiteX3-7" fmla="*/ 4734 w 10000"/>
              <a:gd name="connsiteY3-8" fmla="*/ 859 h 10000"/>
              <a:gd name="connsiteX4-9" fmla="*/ 3264 w 10000"/>
              <a:gd name="connsiteY4-10" fmla="*/ 0 h 10000"/>
              <a:gd name="connsiteX5-11" fmla="*/ 1090 w 10000"/>
              <a:gd name="connsiteY5-12" fmla="*/ 3247 h 10000"/>
              <a:gd name="connsiteX6-13" fmla="*/ 1140 w 10000"/>
              <a:gd name="connsiteY6-14" fmla="*/ 3929 h 10000"/>
              <a:gd name="connsiteX7-15" fmla="*/ 0 w 10000"/>
              <a:gd name="connsiteY7-16" fmla="*/ 6330 h 10000"/>
              <a:gd name="connsiteX8-17" fmla="*/ 1702 w 10000"/>
              <a:gd name="connsiteY8-18" fmla="*/ 8882 h 10000"/>
              <a:gd name="connsiteX9-19" fmla="*/ 3053 w 10000"/>
              <a:gd name="connsiteY9-20" fmla="*/ 7877 h 10000"/>
              <a:gd name="connsiteX10-21" fmla="*/ 4882 w 10000"/>
              <a:gd name="connsiteY10-22" fmla="*/ 10000 h 10000"/>
              <a:gd name="connsiteX11-23" fmla="*/ 6385 w 10000"/>
              <a:gd name="connsiteY11-24" fmla="*/ 8882 h 10000"/>
              <a:gd name="connsiteX12-25" fmla="*/ 8522 w 10000"/>
              <a:gd name="connsiteY12-26" fmla="*/ 8882 h 10000"/>
              <a:gd name="connsiteX13-27" fmla="*/ 10000 w 10000"/>
              <a:gd name="connsiteY13-28" fmla="*/ 6671 h 10000"/>
              <a:gd name="connsiteX14-29" fmla="*/ 8704 w 10000"/>
              <a:gd name="connsiteY14-30" fmla="*/ 447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00">
                <a:moveTo>
                  <a:pt x="8704" y="4479"/>
                </a:moveTo>
                <a:cubicBezTo>
                  <a:pt x="8518" y="2950"/>
                  <a:pt x="7561" y="2530"/>
                  <a:pt x="6492" y="2461"/>
                </a:cubicBezTo>
                <a:cubicBezTo>
                  <a:pt x="6416" y="1690"/>
                  <a:pt x="6165" y="1043"/>
                  <a:pt x="5872" y="776"/>
                </a:cubicBezTo>
                <a:cubicBezTo>
                  <a:pt x="5579" y="509"/>
                  <a:pt x="4928" y="543"/>
                  <a:pt x="4734" y="859"/>
                </a:cubicBezTo>
                <a:cubicBezTo>
                  <a:pt x="4345" y="328"/>
                  <a:pt x="3830" y="0"/>
                  <a:pt x="3264" y="0"/>
                </a:cubicBezTo>
                <a:cubicBezTo>
                  <a:pt x="2065" y="0"/>
                  <a:pt x="1090" y="1453"/>
                  <a:pt x="1090" y="3247"/>
                </a:cubicBezTo>
                <a:cubicBezTo>
                  <a:pt x="1090" y="3481"/>
                  <a:pt x="1111" y="3708"/>
                  <a:pt x="1140" y="3929"/>
                </a:cubicBezTo>
                <a:cubicBezTo>
                  <a:pt x="477" y="4277"/>
                  <a:pt x="0" y="5218"/>
                  <a:pt x="0" y="6330"/>
                </a:cubicBezTo>
                <a:cubicBezTo>
                  <a:pt x="0" y="7738"/>
                  <a:pt x="764" y="8882"/>
                  <a:pt x="1702" y="8882"/>
                </a:cubicBezTo>
                <a:cubicBezTo>
                  <a:pt x="2255" y="8882"/>
                  <a:pt x="2745" y="8484"/>
                  <a:pt x="3053" y="7877"/>
                </a:cubicBezTo>
                <a:cubicBezTo>
                  <a:pt x="3264" y="9097"/>
                  <a:pt x="4003" y="10000"/>
                  <a:pt x="4882" y="10000"/>
                </a:cubicBezTo>
                <a:cubicBezTo>
                  <a:pt x="5494" y="10000"/>
                  <a:pt x="6039" y="9558"/>
                  <a:pt x="6385" y="8882"/>
                </a:cubicBezTo>
                <a:lnTo>
                  <a:pt x="8522" y="8882"/>
                </a:lnTo>
                <a:cubicBezTo>
                  <a:pt x="9337" y="8882"/>
                  <a:pt x="10000" y="7890"/>
                  <a:pt x="10000" y="6671"/>
                </a:cubicBezTo>
                <a:cubicBezTo>
                  <a:pt x="10000" y="5540"/>
                  <a:pt x="9434" y="4611"/>
                  <a:pt x="8704" y="44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F23D3B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PA_文本框 11"/>
          <p:cNvSpPr txBox="1"/>
          <p:nvPr>
            <p:custDataLst>
              <p:tags r:id="rId2"/>
            </p:custDataLst>
          </p:nvPr>
        </p:nvSpPr>
        <p:spPr>
          <a:xfrm>
            <a:off x="2313625" y="1528294"/>
            <a:ext cx="6563040" cy="450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Thứ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… </a:t>
            </a: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ngày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… </a:t>
            </a: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tháng</a:t>
            </a:r>
            <a:r>
              <a:rPr kumimoji="0" lang="en-US" altLang="zh-CN" sz="3000" b="1" i="0" u="none" strike="noStrike" kern="1200" cap="none" spc="0" normalizeH="0" baseline="0" noProof="0" dirty="0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… </a:t>
            </a:r>
            <a:r>
              <a:rPr kumimoji="0" lang="en-US" altLang="zh-CN" sz="3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năm</a:t>
            </a:r>
            <a:r>
              <a:rPr lang="en-US" altLang="zh-CN" sz="3000" b="1" dirty="0">
                <a:ln w="0">
                  <a:noFill/>
                </a:ln>
                <a:solidFill>
                  <a:srgbClr val="002060"/>
                </a:solidFill>
                <a:ea typeface="微软雅黑" panose="020B0503020204020204" pitchFamily="34" charset="-122"/>
              </a:rPr>
              <a:t>…..</a:t>
            </a:r>
            <a:endParaRPr kumimoji="0" lang="zh-CN" altLang="en-US" sz="3000" b="1" i="0" u="none" strike="noStrike" kern="1200" cap="none" spc="0" normalizeH="0" baseline="0" noProof="0" dirty="0">
              <a:ln w="0">
                <a:noFill/>
              </a:ln>
              <a:solidFill>
                <a:srgbClr val="002060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0124A7-6D16-49DC-8095-EA6F7225B9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086" y="1634481"/>
            <a:ext cx="3596952" cy="15729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818829-2929-2B62-52C5-1A94FA19D1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515" y="3027730"/>
            <a:ext cx="11028620" cy="1774090"/>
          </a:xfrm>
          <a:prstGeom prst="rect">
            <a:avLst/>
          </a:prstGeom>
        </p:spPr>
      </p:pic>
      <p:pic>
        <p:nvPicPr>
          <p:cNvPr id="2" name="Picture 2" descr="LINE Creators&amp;#39; Stickers - Boku No Tomato Example with GIF Animation">
            <a:extLst>
              <a:ext uri="{FF2B5EF4-FFF2-40B4-BE49-F238E27FC236}">
                <a16:creationId xmlns:a16="http://schemas.microsoft.com/office/drawing/2014/main" id="{FABA95C3-0251-2C24-12A8-F5380A5D64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30" y="4490721"/>
            <a:ext cx="2711826" cy="219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LINE Creators&amp;#39; Stickers - Boku No Tomato Example with GIF Animation">
            <a:extLst>
              <a:ext uri="{FF2B5EF4-FFF2-40B4-BE49-F238E27FC236}">
                <a16:creationId xmlns:a16="http://schemas.microsoft.com/office/drawing/2014/main" id="{EE3FE3E8-8342-F417-9E68-C2B5ED9E26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430" y="4470401"/>
            <a:ext cx="2711826" cy="219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44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lum contrast="20000"/>
          </a:blip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任意多边形: 形状 5">
            <a:extLst>
              <a:ext uri="{FF2B5EF4-FFF2-40B4-BE49-F238E27FC236}">
                <a16:creationId xmlns:a16="http://schemas.microsoft.com/office/drawing/2014/main" id="{B8423635-A658-6BCB-EEB2-87199D70AE2A}"/>
              </a:ext>
            </a:extLst>
          </p:cNvPr>
          <p:cNvSpPr/>
          <p:nvPr/>
        </p:nvSpPr>
        <p:spPr>
          <a:xfrm>
            <a:off x="405193" y="410620"/>
            <a:ext cx="11381613" cy="6284409"/>
          </a:xfrm>
          <a:custGeom>
            <a:avLst/>
            <a:gdLst>
              <a:gd name="connsiteX0" fmla="*/ 739424 w 12277406"/>
              <a:gd name="connsiteY0" fmla="*/ 6032746 h 7271836"/>
              <a:gd name="connsiteX1" fmla="*/ 782967 w 12277406"/>
              <a:gd name="connsiteY1" fmla="*/ 3478232 h 7271836"/>
              <a:gd name="connsiteX2" fmla="*/ 782967 w 12277406"/>
              <a:gd name="connsiteY2" fmla="*/ 836632 h 7271836"/>
              <a:gd name="connsiteX3" fmla="*/ 1552224 w 12277406"/>
              <a:gd name="connsiteY3" fmla="*/ 386689 h 7271836"/>
              <a:gd name="connsiteX4" fmla="*/ 11320338 w 12277406"/>
              <a:gd name="connsiteY4" fmla="*/ 357660 h 7271836"/>
              <a:gd name="connsiteX5" fmla="*/ 11813824 w 12277406"/>
              <a:gd name="connsiteY5" fmla="*/ 5074803 h 7271836"/>
              <a:gd name="connsiteX6" fmla="*/ 11305824 w 12277406"/>
              <a:gd name="connsiteY6" fmla="*/ 6889089 h 7271836"/>
              <a:gd name="connsiteX7" fmla="*/ 797481 w 12277406"/>
              <a:gd name="connsiteY7" fmla="*/ 7208403 h 7271836"/>
              <a:gd name="connsiteX8" fmla="*/ 739424 w 12277406"/>
              <a:gd name="connsiteY8" fmla="*/ 6032746 h 7271836"/>
              <a:gd name="connsiteX0" fmla="*/ 739424 w 12277406"/>
              <a:gd name="connsiteY0" fmla="*/ 6088272 h 7327362"/>
              <a:gd name="connsiteX1" fmla="*/ 782967 w 12277406"/>
              <a:gd name="connsiteY1" fmla="*/ 3533758 h 7327362"/>
              <a:gd name="connsiteX2" fmla="*/ 899081 w 12277406"/>
              <a:gd name="connsiteY2" fmla="*/ 2198443 h 7327362"/>
              <a:gd name="connsiteX3" fmla="*/ 1552224 w 12277406"/>
              <a:gd name="connsiteY3" fmla="*/ 442215 h 7327362"/>
              <a:gd name="connsiteX4" fmla="*/ 11320338 w 12277406"/>
              <a:gd name="connsiteY4" fmla="*/ 413186 h 7327362"/>
              <a:gd name="connsiteX5" fmla="*/ 11813824 w 12277406"/>
              <a:gd name="connsiteY5" fmla="*/ 5130329 h 7327362"/>
              <a:gd name="connsiteX6" fmla="*/ 11305824 w 12277406"/>
              <a:gd name="connsiteY6" fmla="*/ 6944615 h 7327362"/>
              <a:gd name="connsiteX7" fmla="*/ 797481 w 12277406"/>
              <a:gd name="connsiteY7" fmla="*/ 7263929 h 7327362"/>
              <a:gd name="connsiteX8" fmla="*/ 739424 w 12277406"/>
              <a:gd name="connsiteY8" fmla="*/ 6088272 h 7327362"/>
              <a:gd name="connsiteX0" fmla="*/ 739424 w 12277406"/>
              <a:gd name="connsiteY0" fmla="*/ 6088272 h 7327362"/>
              <a:gd name="connsiteX1" fmla="*/ 782967 w 12277406"/>
              <a:gd name="connsiteY1" fmla="*/ 3533758 h 7327362"/>
              <a:gd name="connsiteX2" fmla="*/ 899081 w 12277406"/>
              <a:gd name="connsiteY2" fmla="*/ 2198443 h 7327362"/>
              <a:gd name="connsiteX3" fmla="*/ 1552224 w 12277406"/>
              <a:gd name="connsiteY3" fmla="*/ 442215 h 7327362"/>
              <a:gd name="connsiteX4" fmla="*/ 11320338 w 12277406"/>
              <a:gd name="connsiteY4" fmla="*/ 413186 h 7327362"/>
              <a:gd name="connsiteX5" fmla="*/ 11813824 w 12277406"/>
              <a:gd name="connsiteY5" fmla="*/ 5130329 h 7327362"/>
              <a:gd name="connsiteX6" fmla="*/ 11305824 w 12277406"/>
              <a:gd name="connsiteY6" fmla="*/ 6944615 h 7327362"/>
              <a:gd name="connsiteX7" fmla="*/ 797481 w 12277406"/>
              <a:gd name="connsiteY7" fmla="*/ 7263929 h 7327362"/>
              <a:gd name="connsiteX8" fmla="*/ 739424 w 12277406"/>
              <a:gd name="connsiteY8" fmla="*/ 6088272 h 7327362"/>
              <a:gd name="connsiteX0" fmla="*/ 739424 w 12277406"/>
              <a:gd name="connsiteY0" fmla="*/ 6092350 h 7331440"/>
              <a:gd name="connsiteX1" fmla="*/ 782967 w 12277406"/>
              <a:gd name="connsiteY1" fmla="*/ 3537836 h 7331440"/>
              <a:gd name="connsiteX2" fmla="*/ 507195 w 12277406"/>
              <a:gd name="connsiteY2" fmla="*/ 2289607 h 7331440"/>
              <a:gd name="connsiteX3" fmla="*/ 1552224 w 12277406"/>
              <a:gd name="connsiteY3" fmla="*/ 446293 h 7331440"/>
              <a:gd name="connsiteX4" fmla="*/ 11320338 w 12277406"/>
              <a:gd name="connsiteY4" fmla="*/ 417264 h 7331440"/>
              <a:gd name="connsiteX5" fmla="*/ 11813824 w 12277406"/>
              <a:gd name="connsiteY5" fmla="*/ 5134407 h 7331440"/>
              <a:gd name="connsiteX6" fmla="*/ 11305824 w 12277406"/>
              <a:gd name="connsiteY6" fmla="*/ 6948693 h 7331440"/>
              <a:gd name="connsiteX7" fmla="*/ 797481 w 12277406"/>
              <a:gd name="connsiteY7" fmla="*/ 7268007 h 7331440"/>
              <a:gd name="connsiteX8" fmla="*/ 739424 w 12277406"/>
              <a:gd name="connsiteY8" fmla="*/ 6092350 h 7331440"/>
              <a:gd name="connsiteX0" fmla="*/ 729525 w 12267507"/>
              <a:gd name="connsiteY0" fmla="*/ 6092350 h 7331440"/>
              <a:gd name="connsiteX1" fmla="*/ 511811 w 12267507"/>
              <a:gd name="connsiteY1" fmla="*/ 3624922 h 7331440"/>
              <a:gd name="connsiteX2" fmla="*/ 497296 w 12267507"/>
              <a:gd name="connsiteY2" fmla="*/ 2289607 h 7331440"/>
              <a:gd name="connsiteX3" fmla="*/ 1542325 w 12267507"/>
              <a:gd name="connsiteY3" fmla="*/ 446293 h 7331440"/>
              <a:gd name="connsiteX4" fmla="*/ 11310439 w 12267507"/>
              <a:gd name="connsiteY4" fmla="*/ 417264 h 7331440"/>
              <a:gd name="connsiteX5" fmla="*/ 11803925 w 12267507"/>
              <a:gd name="connsiteY5" fmla="*/ 5134407 h 7331440"/>
              <a:gd name="connsiteX6" fmla="*/ 11295925 w 12267507"/>
              <a:gd name="connsiteY6" fmla="*/ 6948693 h 7331440"/>
              <a:gd name="connsiteX7" fmla="*/ 787582 w 12267507"/>
              <a:gd name="connsiteY7" fmla="*/ 7268007 h 7331440"/>
              <a:gd name="connsiteX8" fmla="*/ 729525 w 12267507"/>
              <a:gd name="connsiteY8" fmla="*/ 6092350 h 7331440"/>
              <a:gd name="connsiteX0" fmla="*/ 729525 w 12294456"/>
              <a:gd name="connsiteY0" fmla="*/ 5819470 h 7058560"/>
              <a:gd name="connsiteX1" fmla="*/ 511811 w 12294456"/>
              <a:gd name="connsiteY1" fmla="*/ 3352042 h 7058560"/>
              <a:gd name="connsiteX2" fmla="*/ 497296 w 12294456"/>
              <a:gd name="connsiteY2" fmla="*/ 2016727 h 7058560"/>
              <a:gd name="connsiteX3" fmla="*/ 1542325 w 12294456"/>
              <a:gd name="connsiteY3" fmla="*/ 173413 h 7058560"/>
              <a:gd name="connsiteX4" fmla="*/ 10773410 w 12294456"/>
              <a:gd name="connsiteY4" fmla="*/ 608841 h 7058560"/>
              <a:gd name="connsiteX5" fmla="*/ 11803925 w 12294456"/>
              <a:gd name="connsiteY5" fmla="*/ 4861527 h 7058560"/>
              <a:gd name="connsiteX6" fmla="*/ 11295925 w 12294456"/>
              <a:gd name="connsiteY6" fmla="*/ 6675813 h 7058560"/>
              <a:gd name="connsiteX7" fmla="*/ 787582 w 12294456"/>
              <a:gd name="connsiteY7" fmla="*/ 6995127 h 7058560"/>
              <a:gd name="connsiteX8" fmla="*/ 729525 w 12294456"/>
              <a:gd name="connsiteY8" fmla="*/ 5819470 h 7058560"/>
              <a:gd name="connsiteX0" fmla="*/ 729525 w 12203819"/>
              <a:gd name="connsiteY0" fmla="*/ 5817287 h 7056377"/>
              <a:gd name="connsiteX1" fmla="*/ 511811 w 12203819"/>
              <a:gd name="connsiteY1" fmla="*/ 3349859 h 7056377"/>
              <a:gd name="connsiteX2" fmla="*/ 497296 w 12203819"/>
              <a:gd name="connsiteY2" fmla="*/ 2014544 h 7056377"/>
              <a:gd name="connsiteX3" fmla="*/ 1542325 w 12203819"/>
              <a:gd name="connsiteY3" fmla="*/ 171230 h 7056377"/>
              <a:gd name="connsiteX4" fmla="*/ 10773410 w 12203819"/>
              <a:gd name="connsiteY4" fmla="*/ 606658 h 7056377"/>
              <a:gd name="connsiteX5" fmla="*/ 11542668 w 12203819"/>
              <a:gd name="connsiteY5" fmla="*/ 4815801 h 7056377"/>
              <a:gd name="connsiteX6" fmla="*/ 11295925 w 12203819"/>
              <a:gd name="connsiteY6" fmla="*/ 6673630 h 7056377"/>
              <a:gd name="connsiteX7" fmla="*/ 787582 w 12203819"/>
              <a:gd name="connsiteY7" fmla="*/ 6992944 h 7056377"/>
              <a:gd name="connsiteX8" fmla="*/ 729525 w 12203819"/>
              <a:gd name="connsiteY8" fmla="*/ 5817287 h 7056377"/>
              <a:gd name="connsiteX0" fmla="*/ 729525 w 12189295"/>
              <a:gd name="connsiteY0" fmla="*/ 5888655 h 7127745"/>
              <a:gd name="connsiteX1" fmla="*/ 511811 w 12189295"/>
              <a:gd name="connsiteY1" fmla="*/ 3421227 h 7127745"/>
              <a:gd name="connsiteX2" fmla="*/ 497296 w 12189295"/>
              <a:gd name="connsiteY2" fmla="*/ 2085912 h 7127745"/>
              <a:gd name="connsiteX3" fmla="*/ 1542325 w 12189295"/>
              <a:gd name="connsiteY3" fmla="*/ 242598 h 7127745"/>
              <a:gd name="connsiteX4" fmla="*/ 11107238 w 12189295"/>
              <a:gd name="connsiteY4" fmla="*/ 532883 h 7127745"/>
              <a:gd name="connsiteX5" fmla="*/ 11542668 w 12189295"/>
              <a:gd name="connsiteY5" fmla="*/ 4887169 h 7127745"/>
              <a:gd name="connsiteX6" fmla="*/ 11295925 w 12189295"/>
              <a:gd name="connsiteY6" fmla="*/ 6744998 h 7127745"/>
              <a:gd name="connsiteX7" fmla="*/ 787582 w 12189295"/>
              <a:gd name="connsiteY7" fmla="*/ 7064312 h 7127745"/>
              <a:gd name="connsiteX8" fmla="*/ 729525 w 12189295"/>
              <a:gd name="connsiteY8" fmla="*/ 5888655 h 7127745"/>
              <a:gd name="connsiteX0" fmla="*/ 729525 w 12189295"/>
              <a:gd name="connsiteY0" fmla="*/ 6059797 h 7298887"/>
              <a:gd name="connsiteX1" fmla="*/ 511811 w 12189295"/>
              <a:gd name="connsiteY1" fmla="*/ 3592369 h 7298887"/>
              <a:gd name="connsiteX2" fmla="*/ 497296 w 12189295"/>
              <a:gd name="connsiteY2" fmla="*/ 2257054 h 7298887"/>
              <a:gd name="connsiteX3" fmla="*/ 1542325 w 12189295"/>
              <a:gd name="connsiteY3" fmla="*/ 413740 h 7298887"/>
              <a:gd name="connsiteX4" fmla="*/ 11107238 w 12189295"/>
              <a:gd name="connsiteY4" fmla="*/ 704025 h 7298887"/>
              <a:gd name="connsiteX5" fmla="*/ 11542668 w 12189295"/>
              <a:gd name="connsiteY5" fmla="*/ 5058311 h 7298887"/>
              <a:gd name="connsiteX6" fmla="*/ 11295925 w 12189295"/>
              <a:gd name="connsiteY6" fmla="*/ 6916140 h 7298887"/>
              <a:gd name="connsiteX7" fmla="*/ 787582 w 12189295"/>
              <a:gd name="connsiteY7" fmla="*/ 7235454 h 7298887"/>
              <a:gd name="connsiteX8" fmla="*/ 729525 w 12189295"/>
              <a:gd name="connsiteY8" fmla="*/ 6059797 h 7298887"/>
              <a:gd name="connsiteX0" fmla="*/ 729525 w 12163597"/>
              <a:gd name="connsiteY0" fmla="*/ 6186346 h 7425436"/>
              <a:gd name="connsiteX1" fmla="*/ 511811 w 12163597"/>
              <a:gd name="connsiteY1" fmla="*/ 3718918 h 7425436"/>
              <a:gd name="connsiteX2" fmla="*/ 497296 w 12163597"/>
              <a:gd name="connsiteY2" fmla="*/ 2383603 h 7425436"/>
              <a:gd name="connsiteX3" fmla="*/ 1542325 w 12163597"/>
              <a:gd name="connsiteY3" fmla="*/ 540289 h 7425436"/>
              <a:gd name="connsiteX4" fmla="*/ 11716838 w 12163597"/>
              <a:gd name="connsiteY4" fmla="*/ 641888 h 7425436"/>
              <a:gd name="connsiteX5" fmla="*/ 11542668 w 12163597"/>
              <a:gd name="connsiteY5" fmla="*/ 5184860 h 7425436"/>
              <a:gd name="connsiteX6" fmla="*/ 11295925 w 12163597"/>
              <a:gd name="connsiteY6" fmla="*/ 7042689 h 7425436"/>
              <a:gd name="connsiteX7" fmla="*/ 787582 w 12163597"/>
              <a:gd name="connsiteY7" fmla="*/ 7362003 h 7425436"/>
              <a:gd name="connsiteX8" fmla="*/ 729525 w 12163597"/>
              <a:gd name="connsiteY8" fmla="*/ 6186346 h 7425436"/>
              <a:gd name="connsiteX0" fmla="*/ 729525 w 12421774"/>
              <a:gd name="connsiteY0" fmla="*/ 6827884 h 8066974"/>
              <a:gd name="connsiteX1" fmla="*/ 511811 w 12421774"/>
              <a:gd name="connsiteY1" fmla="*/ 4360456 h 8066974"/>
              <a:gd name="connsiteX2" fmla="*/ 497296 w 12421774"/>
              <a:gd name="connsiteY2" fmla="*/ 3025141 h 8066974"/>
              <a:gd name="connsiteX3" fmla="*/ 1643925 w 12421774"/>
              <a:gd name="connsiteY3" fmla="*/ 78741 h 8066974"/>
              <a:gd name="connsiteX4" fmla="*/ 11716838 w 12421774"/>
              <a:gd name="connsiteY4" fmla="*/ 1283426 h 8066974"/>
              <a:gd name="connsiteX5" fmla="*/ 11542668 w 12421774"/>
              <a:gd name="connsiteY5" fmla="*/ 5826398 h 8066974"/>
              <a:gd name="connsiteX6" fmla="*/ 11295925 w 12421774"/>
              <a:gd name="connsiteY6" fmla="*/ 7684227 h 8066974"/>
              <a:gd name="connsiteX7" fmla="*/ 787582 w 12421774"/>
              <a:gd name="connsiteY7" fmla="*/ 8003541 h 8066974"/>
              <a:gd name="connsiteX8" fmla="*/ 729525 w 12421774"/>
              <a:gd name="connsiteY8" fmla="*/ 6827884 h 8066974"/>
              <a:gd name="connsiteX0" fmla="*/ 729525 w 12421774"/>
              <a:gd name="connsiteY0" fmla="*/ 6827884 h 8066974"/>
              <a:gd name="connsiteX1" fmla="*/ 511811 w 12421774"/>
              <a:gd name="connsiteY1" fmla="*/ 4360456 h 8066974"/>
              <a:gd name="connsiteX2" fmla="*/ 497296 w 12421774"/>
              <a:gd name="connsiteY2" fmla="*/ 3025141 h 8066974"/>
              <a:gd name="connsiteX3" fmla="*/ 1643925 w 12421774"/>
              <a:gd name="connsiteY3" fmla="*/ 78741 h 8066974"/>
              <a:gd name="connsiteX4" fmla="*/ 11716838 w 12421774"/>
              <a:gd name="connsiteY4" fmla="*/ 1283426 h 8066974"/>
              <a:gd name="connsiteX5" fmla="*/ 11542668 w 12421774"/>
              <a:gd name="connsiteY5" fmla="*/ 5826398 h 8066974"/>
              <a:gd name="connsiteX6" fmla="*/ 11295925 w 12421774"/>
              <a:gd name="connsiteY6" fmla="*/ 7684227 h 8066974"/>
              <a:gd name="connsiteX7" fmla="*/ 787582 w 12421774"/>
              <a:gd name="connsiteY7" fmla="*/ 8003541 h 8066974"/>
              <a:gd name="connsiteX8" fmla="*/ 729525 w 12421774"/>
              <a:gd name="connsiteY8" fmla="*/ 6827884 h 8066974"/>
              <a:gd name="connsiteX0" fmla="*/ 729525 w 12421774"/>
              <a:gd name="connsiteY0" fmla="*/ 6826138 h 8065228"/>
              <a:gd name="connsiteX1" fmla="*/ 511811 w 12421774"/>
              <a:gd name="connsiteY1" fmla="*/ 4358710 h 8065228"/>
              <a:gd name="connsiteX2" fmla="*/ 392521 w 12421774"/>
              <a:gd name="connsiteY2" fmla="*/ 2994820 h 8065228"/>
              <a:gd name="connsiteX3" fmla="*/ 1643925 w 12421774"/>
              <a:gd name="connsiteY3" fmla="*/ 76995 h 8065228"/>
              <a:gd name="connsiteX4" fmla="*/ 11716838 w 12421774"/>
              <a:gd name="connsiteY4" fmla="*/ 1281680 h 8065228"/>
              <a:gd name="connsiteX5" fmla="*/ 11542668 w 12421774"/>
              <a:gd name="connsiteY5" fmla="*/ 5824652 h 8065228"/>
              <a:gd name="connsiteX6" fmla="*/ 11295925 w 12421774"/>
              <a:gd name="connsiteY6" fmla="*/ 7682481 h 8065228"/>
              <a:gd name="connsiteX7" fmla="*/ 787582 w 12421774"/>
              <a:gd name="connsiteY7" fmla="*/ 8001795 h 8065228"/>
              <a:gd name="connsiteX8" fmla="*/ 729525 w 12421774"/>
              <a:gd name="connsiteY8" fmla="*/ 6826138 h 8065228"/>
              <a:gd name="connsiteX0" fmla="*/ 722069 w 12414318"/>
              <a:gd name="connsiteY0" fmla="*/ 6826138 h 8065228"/>
              <a:gd name="connsiteX1" fmla="*/ 304330 w 12414318"/>
              <a:gd name="connsiteY1" fmla="*/ 4387285 h 8065228"/>
              <a:gd name="connsiteX2" fmla="*/ 385065 w 12414318"/>
              <a:gd name="connsiteY2" fmla="*/ 2994820 h 8065228"/>
              <a:gd name="connsiteX3" fmla="*/ 1636469 w 12414318"/>
              <a:gd name="connsiteY3" fmla="*/ 76995 h 8065228"/>
              <a:gd name="connsiteX4" fmla="*/ 11709382 w 12414318"/>
              <a:gd name="connsiteY4" fmla="*/ 1281680 h 8065228"/>
              <a:gd name="connsiteX5" fmla="*/ 11535212 w 12414318"/>
              <a:gd name="connsiteY5" fmla="*/ 5824652 h 8065228"/>
              <a:gd name="connsiteX6" fmla="*/ 11288469 w 12414318"/>
              <a:gd name="connsiteY6" fmla="*/ 7682481 h 8065228"/>
              <a:gd name="connsiteX7" fmla="*/ 780126 w 12414318"/>
              <a:gd name="connsiteY7" fmla="*/ 8001795 h 8065228"/>
              <a:gd name="connsiteX8" fmla="*/ 722069 w 12414318"/>
              <a:gd name="connsiteY8" fmla="*/ 6826138 h 8065228"/>
              <a:gd name="connsiteX0" fmla="*/ 722069 w 12414318"/>
              <a:gd name="connsiteY0" fmla="*/ 6823820 h 8062910"/>
              <a:gd name="connsiteX1" fmla="*/ 304330 w 12414318"/>
              <a:gd name="connsiteY1" fmla="*/ 4384967 h 8062910"/>
              <a:gd name="connsiteX2" fmla="*/ 289815 w 12414318"/>
              <a:gd name="connsiteY2" fmla="*/ 2954402 h 8062910"/>
              <a:gd name="connsiteX3" fmla="*/ 1636469 w 12414318"/>
              <a:gd name="connsiteY3" fmla="*/ 74677 h 8062910"/>
              <a:gd name="connsiteX4" fmla="*/ 11709382 w 12414318"/>
              <a:gd name="connsiteY4" fmla="*/ 1279362 h 8062910"/>
              <a:gd name="connsiteX5" fmla="*/ 11535212 w 12414318"/>
              <a:gd name="connsiteY5" fmla="*/ 5822334 h 8062910"/>
              <a:gd name="connsiteX6" fmla="*/ 11288469 w 12414318"/>
              <a:gd name="connsiteY6" fmla="*/ 7680163 h 8062910"/>
              <a:gd name="connsiteX7" fmla="*/ 780126 w 12414318"/>
              <a:gd name="connsiteY7" fmla="*/ 7999477 h 8062910"/>
              <a:gd name="connsiteX8" fmla="*/ 722069 w 12414318"/>
              <a:gd name="connsiteY8" fmla="*/ 6823820 h 8062910"/>
              <a:gd name="connsiteX0" fmla="*/ 722069 w 12414318"/>
              <a:gd name="connsiteY0" fmla="*/ 6823820 h 8062910"/>
              <a:gd name="connsiteX1" fmla="*/ 304330 w 12414318"/>
              <a:gd name="connsiteY1" fmla="*/ 4384967 h 8062910"/>
              <a:gd name="connsiteX2" fmla="*/ 289815 w 12414318"/>
              <a:gd name="connsiteY2" fmla="*/ 2954402 h 8062910"/>
              <a:gd name="connsiteX3" fmla="*/ 1636469 w 12414318"/>
              <a:gd name="connsiteY3" fmla="*/ 74677 h 8062910"/>
              <a:gd name="connsiteX4" fmla="*/ 11709382 w 12414318"/>
              <a:gd name="connsiteY4" fmla="*/ 1279362 h 8062910"/>
              <a:gd name="connsiteX5" fmla="*/ 11535212 w 12414318"/>
              <a:gd name="connsiteY5" fmla="*/ 5822334 h 8062910"/>
              <a:gd name="connsiteX6" fmla="*/ 11288469 w 12414318"/>
              <a:gd name="connsiteY6" fmla="*/ 7680163 h 8062910"/>
              <a:gd name="connsiteX7" fmla="*/ 780126 w 12414318"/>
              <a:gd name="connsiteY7" fmla="*/ 7999477 h 8062910"/>
              <a:gd name="connsiteX8" fmla="*/ 722069 w 12414318"/>
              <a:gd name="connsiteY8" fmla="*/ 6823820 h 8062910"/>
              <a:gd name="connsiteX0" fmla="*/ 720661 w 12412910"/>
              <a:gd name="connsiteY0" fmla="*/ 6823820 h 8062910"/>
              <a:gd name="connsiteX1" fmla="*/ 264822 w 12412910"/>
              <a:gd name="connsiteY1" fmla="*/ 4575467 h 8062910"/>
              <a:gd name="connsiteX2" fmla="*/ 288407 w 12412910"/>
              <a:gd name="connsiteY2" fmla="*/ 2954402 h 8062910"/>
              <a:gd name="connsiteX3" fmla="*/ 1635061 w 12412910"/>
              <a:gd name="connsiteY3" fmla="*/ 74677 h 8062910"/>
              <a:gd name="connsiteX4" fmla="*/ 11707974 w 12412910"/>
              <a:gd name="connsiteY4" fmla="*/ 1279362 h 8062910"/>
              <a:gd name="connsiteX5" fmla="*/ 11533804 w 12412910"/>
              <a:gd name="connsiteY5" fmla="*/ 5822334 h 8062910"/>
              <a:gd name="connsiteX6" fmla="*/ 11287061 w 12412910"/>
              <a:gd name="connsiteY6" fmla="*/ 7680163 h 8062910"/>
              <a:gd name="connsiteX7" fmla="*/ 778718 w 12412910"/>
              <a:gd name="connsiteY7" fmla="*/ 7999477 h 8062910"/>
              <a:gd name="connsiteX8" fmla="*/ 720661 w 12412910"/>
              <a:gd name="connsiteY8" fmla="*/ 6823820 h 8062910"/>
              <a:gd name="connsiteX0" fmla="*/ 720661 w 12412910"/>
              <a:gd name="connsiteY0" fmla="*/ 6823820 h 8062910"/>
              <a:gd name="connsiteX1" fmla="*/ 264822 w 12412910"/>
              <a:gd name="connsiteY1" fmla="*/ 4575467 h 8062910"/>
              <a:gd name="connsiteX2" fmla="*/ 288407 w 12412910"/>
              <a:gd name="connsiteY2" fmla="*/ 2954402 h 8062910"/>
              <a:gd name="connsiteX3" fmla="*/ 1635061 w 12412910"/>
              <a:gd name="connsiteY3" fmla="*/ 74677 h 8062910"/>
              <a:gd name="connsiteX4" fmla="*/ 11707974 w 12412910"/>
              <a:gd name="connsiteY4" fmla="*/ 1279362 h 8062910"/>
              <a:gd name="connsiteX5" fmla="*/ 11533804 w 12412910"/>
              <a:gd name="connsiteY5" fmla="*/ 5822334 h 8062910"/>
              <a:gd name="connsiteX6" fmla="*/ 11287061 w 12412910"/>
              <a:gd name="connsiteY6" fmla="*/ 7680163 h 8062910"/>
              <a:gd name="connsiteX7" fmla="*/ 778718 w 12412910"/>
              <a:gd name="connsiteY7" fmla="*/ 7999477 h 8062910"/>
              <a:gd name="connsiteX8" fmla="*/ 720661 w 12412910"/>
              <a:gd name="connsiteY8" fmla="*/ 6823820 h 8062910"/>
              <a:gd name="connsiteX0" fmla="*/ 377839 w 12628888"/>
              <a:gd name="connsiteY0" fmla="*/ 6595220 h 8077500"/>
              <a:gd name="connsiteX1" fmla="*/ 480800 w 12628888"/>
              <a:gd name="connsiteY1" fmla="*/ 4575467 h 8077500"/>
              <a:gd name="connsiteX2" fmla="*/ 504385 w 12628888"/>
              <a:gd name="connsiteY2" fmla="*/ 2954402 h 8077500"/>
              <a:gd name="connsiteX3" fmla="*/ 1851039 w 12628888"/>
              <a:gd name="connsiteY3" fmla="*/ 74677 h 8077500"/>
              <a:gd name="connsiteX4" fmla="*/ 11923952 w 12628888"/>
              <a:gd name="connsiteY4" fmla="*/ 1279362 h 8077500"/>
              <a:gd name="connsiteX5" fmla="*/ 11749782 w 12628888"/>
              <a:gd name="connsiteY5" fmla="*/ 5822334 h 8077500"/>
              <a:gd name="connsiteX6" fmla="*/ 11503039 w 12628888"/>
              <a:gd name="connsiteY6" fmla="*/ 7680163 h 8077500"/>
              <a:gd name="connsiteX7" fmla="*/ 994696 w 12628888"/>
              <a:gd name="connsiteY7" fmla="*/ 7999477 h 8077500"/>
              <a:gd name="connsiteX8" fmla="*/ 377839 w 12628888"/>
              <a:gd name="connsiteY8" fmla="*/ 6595220 h 8077500"/>
              <a:gd name="connsiteX0" fmla="*/ 405392 w 12656441"/>
              <a:gd name="connsiteY0" fmla="*/ 6595220 h 8077500"/>
              <a:gd name="connsiteX1" fmla="*/ 508353 w 12656441"/>
              <a:gd name="connsiteY1" fmla="*/ 4575467 h 8077500"/>
              <a:gd name="connsiteX2" fmla="*/ 531938 w 12656441"/>
              <a:gd name="connsiteY2" fmla="*/ 2954402 h 8077500"/>
              <a:gd name="connsiteX3" fmla="*/ 1878592 w 12656441"/>
              <a:gd name="connsiteY3" fmla="*/ 74677 h 8077500"/>
              <a:gd name="connsiteX4" fmla="*/ 11951505 w 12656441"/>
              <a:gd name="connsiteY4" fmla="*/ 1279362 h 8077500"/>
              <a:gd name="connsiteX5" fmla="*/ 11777335 w 12656441"/>
              <a:gd name="connsiteY5" fmla="*/ 5822334 h 8077500"/>
              <a:gd name="connsiteX6" fmla="*/ 11530592 w 12656441"/>
              <a:gd name="connsiteY6" fmla="*/ 7680163 h 8077500"/>
              <a:gd name="connsiteX7" fmla="*/ 1022249 w 12656441"/>
              <a:gd name="connsiteY7" fmla="*/ 7999477 h 8077500"/>
              <a:gd name="connsiteX8" fmla="*/ 405392 w 12656441"/>
              <a:gd name="connsiteY8" fmla="*/ 6595220 h 8077500"/>
              <a:gd name="connsiteX0" fmla="*/ 94056 w 12345105"/>
              <a:gd name="connsiteY0" fmla="*/ 6595220 h 7892149"/>
              <a:gd name="connsiteX1" fmla="*/ 197017 w 12345105"/>
              <a:gd name="connsiteY1" fmla="*/ 4575467 h 7892149"/>
              <a:gd name="connsiteX2" fmla="*/ 220602 w 12345105"/>
              <a:gd name="connsiteY2" fmla="*/ 2954402 h 7892149"/>
              <a:gd name="connsiteX3" fmla="*/ 1567256 w 12345105"/>
              <a:gd name="connsiteY3" fmla="*/ 74677 h 7892149"/>
              <a:gd name="connsiteX4" fmla="*/ 11640169 w 12345105"/>
              <a:gd name="connsiteY4" fmla="*/ 1279362 h 7892149"/>
              <a:gd name="connsiteX5" fmla="*/ 11465999 w 12345105"/>
              <a:gd name="connsiteY5" fmla="*/ 5822334 h 7892149"/>
              <a:gd name="connsiteX6" fmla="*/ 11219256 w 12345105"/>
              <a:gd name="connsiteY6" fmla="*/ 7680163 h 7892149"/>
              <a:gd name="connsiteX7" fmla="*/ 1714213 w 12345105"/>
              <a:gd name="connsiteY7" fmla="*/ 7694677 h 7892149"/>
              <a:gd name="connsiteX8" fmla="*/ 94056 w 12345105"/>
              <a:gd name="connsiteY8" fmla="*/ 6595220 h 7892149"/>
              <a:gd name="connsiteX0" fmla="*/ 94056 w 12374446"/>
              <a:gd name="connsiteY0" fmla="*/ 6595220 h 7831727"/>
              <a:gd name="connsiteX1" fmla="*/ 197017 w 12374446"/>
              <a:gd name="connsiteY1" fmla="*/ 4575467 h 7831727"/>
              <a:gd name="connsiteX2" fmla="*/ 220602 w 12374446"/>
              <a:gd name="connsiteY2" fmla="*/ 2954402 h 7831727"/>
              <a:gd name="connsiteX3" fmla="*/ 1567256 w 12374446"/>
              <a:gd name="connsiteY3" fmla="*/ 74677 h 7831727"/>
              <a:gd name="connsiteX4" fmla="*/ 11640169 w 12374446"/>
              <a:gd name="connsiteY4" fmla="*/ 1279362 h 7831727"/>
              <a:gd name="connsiteX5" fmla="*/ 11465999 w 12374446"/>
              <a:gd name="connsiteY5" fmla="*/ 5822334 h 7831727"/>
              <a:gd name="connsiteX6" fmla="*/ 10393756 w 12374446"/>
              <a:gd name="connsiteY6" fmla="*/ 7578563 h 7831727"/>
              <a:gd name="connsiteX7" fmla="*/ 1714213 w 12374446"/>
              <a:gd name="connsiteY7" fmla="*/ 7694677 h 7831727"/>
              <a:gd name="connsiteX8" fmla="*/ 94056 w 12374446"/>
              <a:gd name="connsiteY8" fmla="*/ 6595220 h 7831727"/>
              <a:gd name="connsiteX0" fmla="*/ 94056 w 12374446"/>
              <a:gd name="connsiteY0" fmla="*/ 6595220 h 7831727"/>
              <a:gd name="connsiteX1" fmla="*/ 197017 w 12374446"/>
              <a:gd name="connsiteY1" fmla="*/ 4575467 h 7831727"/>
              <a:gd name="connsiteX2" fmla="*/ 220602 w 12374446"/>
              <a:gd name="connsiteY2" fmla="*/ 2954402 h 7831727"/>
              <a:gd name="connsiteX3" fmla="*/ 1567256 w 12374446"/>
              <a:gd name="connsiteY3" fmla="*/ 74677 h 7831727"/>
              <a:gd name="connsiteX4" fmla="*/ 11640169 w 12374446"/>
              <a:gd name="connsiteY4" fmla="*/ 1279362 h 7831727"/>
              <a:gd name="connsiteX5" fmla="*/ 11465999 w 12374446"/>
              <a:gd name="connsiteY5" fmla="*/ 5822334 h 7831727"/>
              <a:gd name="connsiteX6" fmla="*/ 10393756 w 12374446"/>
              <a:gd name="connsiteY6" fmla="*/ 7578563 h 7831727"/>
              <a:gd name="connsiteX7" fmla="*/ 1714213 w 12374446"/>
              <a:gd name="connsiteY7" fmla="*/ 7694677 h 7831727"/>
              <a:gd name="connsiteX8" fmla="*/ 94056 w 12374446"/>
              <a:gd name="connsiteY8" fmla="*/ 6595220 h 7831727"/>
              <a:gd name="connsiteX0" fmla="*/ 94056 w 12344667"/>
              <a:gd name="connsiteY0" fmla="*/ 6595220 h 7831727"/>
              <a:gd name="connsiteX1" fmla="*/ 197017 w 12344667"/>
              <a:gd name="connsiteY1" fmla="*/ 4575467 h 7831727"/>
              <a:gd name="connsiteX2" fmla="*/ 220602 w 12344667"/>
              <a:gd name="connsiteY2" fmla="*/ 2954402 h 7831727"/>
              <a:gd name="connsiteX3" fmla="*/ 1567256 w 12344667"/>
              <a:gd name="connsiteY3" fmla="*/ 74677 h 7831727"/>
              <a:gd name="connsiteX4" fmla="*/ 11640169 w 12344667"/>
              <a:gd name="connsiteY4" fmla="*/ 1279362 h 7831727"/>
              <a:gd name="connsiteX5" fmla="*/ 11465999 w 12344667"/>
              <a:gd name="connsiteY5" fmla="*/ 5822334 h 7831727"/>
              <a:gd name="connsiteX6" fmla="*/ 10393756 w 12344667"/>
              <a:gd name="connsiteY6" fmla="*/ 7578563 h 7831727"/>
              <a:gd name="connsiteX7" fmla="*/ 1714213 w 12344667"/>
              <a:gd name="connsiteY7" fmla="*/ 7694677 h 7831727"/>
              <a:gd name="connsiteX8" fmla="*/ 94056 w 12344667"/>
              <a:gd name="connsiteY8" fmla="*/ 6595220 h 7831727"/>
              <a:gd name="connsiteX0" fmla="*/ 94056 w 13094993"/>
              <a:gd name="connsiteY0" fmla="*/ 6596602 h 7833109"/>
              <a:gd name="connsiteX1" fmla="*/ 197017 w 13094993"/>
              <a:gd name="connsiteY1" fmla="*/ 4576849 h 7833109"/>
              <a:gd name="connsiteX2" fmla="*/ 220602 w 13094993"/>
              <a:gd name="connsiteY2" fmla="*/ 2955784 h 7833109"/>
              <a:gd name="connsiteX3" fmla="*/ 1567256 w 13094993"/>
              <a:gd name="connsiteY3" fmla="*/ 76059 h 7833109"/>
              <a:gd name="connsiteX4" fmla="*/ 11640169 w 13094993"/>
              <a:gd name="connsiteY4" fmla="*/ 1280744 h 7833109"/>
              <a:gd name="connsiteX5" fmla="*/ 12989999 w 13094993"/>
              <a:gd name="connsiteY5" fmla="*/ 5925316 h 7833109"/>
              <a:gd name="connsiteX6" fmla="*/ 10393756 w 13094993"/>
              <a:gd name="connsiteY6" fmla="*/ 7579945 h 7833109"/>
              <a:gd name="connsiteX7" fmla="*/ 1714213 w 13094993"/>
              <a:gd name="connsiteY7" fmla="*/ 7696059 h 7833109"/>
              <a:gd name="connsiteX8" fmla="*/ 94056 w 13094993"/>
              <a:gd name="connsiteY8" fmla="*/ 6596602 h 7833109"/>
              <a:gd name="connsiteX0" fmla="*/ 94056 w 13581500"/>
              <a:gd name="connsiteY0" fmla="*/ 6723052 h 7959559"/>
              <a:gd name="connsiteX1" fmla="*/ 197017 w 13581500"/>
              <a:gd name="connsiteY1" fmla="*/ 4703299 h 7959559"/>
              <a:gd name="connsiteX2" fmla="*/ 220602 w 13581500"/>
              <a:gd name="connsiteY2" fmla="*/ 3082234 h 7959559"/>
              <a:gd name="connsiteX3" fmla="*/ 1567256 w 13581500"/>
              <a:gd name="connsiteY3" fmla="*/ 202509 h 7959559"/>
              <a:gd name="connsiteX4" fmla="*/ 12465669 w 13581500"/>
              <a:gd name="connsiteY4" fmla="*/ 886494 h 7959559"/>
              <a:gd name="connsiteX5" fmla="*/ 12989999 w 13581500"/>
              <a:gd name="connsiteY5" fmla="*/ 6051766 h 7959559"/>
              <a:gd name="connsiteX6" fmla="*/ 10393756 w 13581500"/>
              <a:gd name="connsiteY6" fmla="*/ 7706395 h 7959559"/>
              <a:gd name="connsiteX7" fmla="*/ 1714213 w 13581500"/>
              <a:gd name="connsiteY7" fmla="*/ 7822509 h 7959559"/>
              <a:gd name="connsiteX8" fmla="*/ 94056 w 13581500"/>
              <a:gd name="connsiteY8" fmla="*/ 6723052 h 7959559"/>
              <a:gd name="connsiteX0" fmla="*/ 94056 w 13578033"/>
              <a:gd name="connsiteY0" fmla="*/ 6372151 h 7608658"/>
              <a:gd name="connsiteX1" fmla="*/ 197017 w 13578033"/>
              <a:gd name="connsiteY1" fmla="*/ 4352398 h 7608658"/>
              <a:gd name="connsiteX2" fmla="*/ 220602 w 13578033"/>
              <a:gd name="connsiteY2" fmla="*/ 2731333 h 7608658"/>
              <a:gd name="connsiteX3" fmla="*/ 1618056 w 13578033"/>
              <a:gd name="connsiteY3" fmla="*/ 410408 h 7608658"/>
              <a:gd name="connsiteX4" fmla="*/ 12465669 w 13578033"/>
              <a:gd name="connsiteY4" fmla="*/ 535593 h 7608658"/>
              <a:gd name="connsiteX5" fmla="*/ 12989999 w 13578033"/>
              <a:gd name="connsiteY5" fmla="*/ 5700865 h 7608658"/>
              <a:gd name="connsiteX6" fmla="*/ 10393756 w 13578033"/>
              <a:gd name="connsiteY6" fmla="*/ 7355494 h 7608658"/>
              <a:gd name="connsiteX7" fmla="*/ 1714213 w 13578033"/>
              <a:gd name="connsiteY7" fmla="*/ 7471608 h 7608658"/>
              <a:gd name="connsiteX8" fmla="*/ 94056 w 13578033"/>
              <a:gd name="connsiteY8" fmla="*/ 6372151 h 7608658"/>
              <a:gd name="connsiteX0" fmla="*/ 146154 w 13630131"/>
              <a:gd name="connsiteY0" fmla="*/ 6468355 h 7704862"/>
              <a:gd name="connsiteX1" fmla="*/ 249115 w 13630131"/>
              <a:gd name="connsiteY1" fmla="*/ 4448602 h 7704862"/>
              <a:gd name="connsiteX2" fmla="*/ 1670154 w 13630131"/>
              <a:gd name="connsiteY2" fmla="*/ 506612 h 7704862"/>
              <a:gd name="connsiteX3" fmla="*/ 12517767 w 13630131"/>
              <a:gd name="connsiteY3" fmla="*/ 631797 h 7704862"/>
              <a:gd name="connsiteX4" fmla="*/ 13042097 w 13630131"/>
              <a:gd name="connsiteY4" fmla="*/ 5797069 h 7704862"/>
              <a:gd name="connsiteX5" fmla="*/ 10445854 w 13630131"/>
              <a:gd name="connsiteY5" fmla="*/ 7451698 h 7704862"/>
              <a:gd name="connsiteX6" fmla="*/ 1766311 w 13630131"/>
              <a:gd name="connsiteY6" fmla="*/ 7567812 h 7704862"/>
              <a:gd name="connsiteX7" fmla="*/ 146154 w 13630131"/>
              <a:gd name="connsiteY7" fmla="*/ 6468355 h 7704862"/>
              <a:gd name="connsiteX0" fmla="*/ 81896 w 13565873"/>
              <a:gd name="connsiteY0" fmla="*/ 6468355 h 7704862"/>
              <a:gd name="connsiteX1" fmla="*/ 184857 w 13565873"/>
              <a:gd name="connsiteY1" fmla="*/ 4448602 h 7704862"/>
              <a:gd name="connsiteX2" fmla="*/ 1605896 w 13565873"/>
              <a:gd name="connsiteY2" fmla="*/ 506612 h 7704862"/>
              <a:gd name="connsiteX3" fmla="*/ 12453509 w 13565873"/>
              <a:gd name="connsiteY3" fmla="*/ 631797 h 7704862"/>
              <a:gd name="connsiteX4" fmla="*/ 12977839 w 13565873"/>
              <a:gd name="connsiteY4" fmla="*/ 5797069 h 7704862"/>
              <a:gd name="connsiteX5" fmla="*/ 10381596 w 13565873"/>
              <a:gd name="connsiteY5" fmla="*/ 7451698 h 7704862"/>
              <a:gd name="connsiteX6" fmla="*/ 1702053 w 13565873"/>
              <a:gd name="connsiteY6" fmla="*/ 7567812 h 7704862"/>
              <a:gd name="connsiteX7" fmla="*/ 81896 w 13565873"/>
              <a:gd name="connsiteY7" fmla="*/ 6468355 h 7704862"/>
              <a:gd name="connsiteX0" fmla="*/ 96329 w 13808906"/>
              <a:gd name="connsiteY0" fmla="*/ 7166855 h 7662182"/>
              <a:gd name="connsiteX1" fmla="*/ 427890 w 13808906"/>
              <a:gd name="connsiteY1" fmla="*/ 4448602 h 7662182"/>
              <a:gd name="connsiteX2" fmla="*/ 1848929 w 13808906"/>
              <a:gd name="connsiteY2" fmla="*/ 506612 h 7662182"/>
              <a:gd name="connsiteX3" fmla="*/ 12696542 w 13808906"/>
              <a:gd name="connsiteY3" fmla="*/ 631797 h 7662182"/>
              <a:gd name="connsiteX4" fmla="*/ 13220872 w 13808906"/>
              <a:gd name="connsiteY4" fmla="*/ 5797069 h 7662182"/>
              <a:gd name="connsiteX5" fmla="*/ 10624629 w 13808906"/>
              <a:gd name="connsiteY5" fmla="*/ 7451698 h 7662182"/>
              <a:gd name="connsiteX6" fmla="*/ 1945086 w 13808906"/>
              <a:gd name="connsiteY6" fmla="*/ 7567812 h 7662182"/>
              <a:gd name="connsiteX7" fmla="*/ 96329 w 13808906"/>
              <a:gd name="connsiteY7" fmla="*/ 7166855 h 7662182"/>
              <a:gd name="connsiteX0" fmla="*/ 253751 w 13966328"/>
              <a:gd name="connsiteY0" fmla="*/ 7149504 h 7644831"/>
              <a:gd name="connsiteX1" fmla="*/ 204312 w 13966328"/>
              <a:gd name="connsiteY1" fmla="*/ 4151851 h 7644831"/>
              <a:gd name="connsiteX2" fmla="*/ 2006351 w 13966328"/>
              <a:gd name="connsiteY2" fmla="*/ 489261 h 7644831"/>
              <a:gd name="connsiteX3" fmla="*/ 12853964 w 13966328"/>
              <a:gd name="connsiteY3" fmla="*/ 614446 h 7644831"/>
              <a:gd name="connsiteX4" fmla="*/ 13378294 w 13966328"/>
              <a:gd name="connsiteY4" fmla="*/ 5779718 h 7644831"/>
              <a:gd name="connsiteX5" fmla="*/ 10782051 w 13966328"/>
              <a:gd name="connsiteY5" fmla="*/ 7434347 h 7644831"/>
              <a:gd name="connsiteX6" fmla="*/ 2102508 w 13966328"/>
              <a:gd name="connsiteY6" fmla="*/ 7550461 h 7644831"/>
              <a:gd name="connsiteX7" fmla="*/ 253751 w 13966328"/>
              <a:gd name="connsiteY7" fmla="*/ 7149504 h 7644831"/>
              <a:gd name="connsiteX0" fmla="*/ 158040 w 13870617"/>
              <a:gd name="connsiteY0" fmla="*/ 7149504 h 7644831"/>
              <a:gd name="connsiteX1" fmla="*/ 108601 w 13870617"/>
              <a:gd name="connsiteY1" fmla="*/ 4151851 h 7644831"/>
              <a:gd name="connsiteX2" fmla="*/ 1910640 w 13870617"/>
              <a:gd name="connsiteY2" fmla="*/ 489261 h 7644831"/>
              <a:gd name="connsiteX3" fmla="*/ 12758253 w 13870617"/>
              <a:gd name="connsiteY3" fmla="*/ 614446 h 7644831"/>
              <a:gd name="connsiteX4" fmla="*/ 13282583 w 13870617"/>
              <a:gd name="connsiteY4" fmla="*/ 5779718 h 7644831"/>
              <a:gd name="connsiteX5" fmla="*/ 10686340 w 13870617"/>
              <a:gd name="connsiteY5" fmla="*/ 7434347 h 7644831"/>
              <a:gd name="connsiteX6" fmla="*/ 2006797 w 13870617"/>
              <a:gd name="connsiteY6" fmla="*/ 7550461 h 7644831"/>
              <a:gd name="connsiteX7" fmla="*/ 158040 w 13870617"/>
              <a:gd name="connsiteY7" fmla="*/ 7149504 h 7644831"/>
              <a:gd name="connsiteX0" fmla="*/ 329595 w 14102363"/>
              <a:gd name="connsiteY0" fmla="*/ 7346045 h 7841372"/>
              <a:gd name="connsiteX1" fmla="*/ 280156 w 14102363"/>
              <a:gd name="connsiteY1" fmla="*/ 4348392 h 7841372"/>
              <a:gd name="connsiteX2" fmla="*/ 1205895 w 14102363"/>
              <a:gd name="connsiteY2" fmla="*/ 368302 h 7841372"/>
              <a:gd name="connsiteX3" fmla="*/ 12929808 w 14102363"/>
              <a:gd name="connsiteY3" fmla="*/ 810987 h 7841372"/>
              <a:gd name="connsiteX4" fmla="*/ 13454138 w 14102363"/>
              <a:gd name="connsiteY4" fmla="*/ 5976259 h 7841372"/>
              <a:gd name="connsiteX5" fmla="*/ 10857895 w 14102363"/>
              <a:gd name="connsiteY5" fmla="*/ 7630888 h 7841372"/>
              <a:gd name="connsiteX6" fmla="*/ 2178352 w 14102363"/>
              <a:gd name="connsiteY6" fmla="*/ 7747002 h 7841372"/>
              <a:gd name="connsiteX7" fmla="*/ 329595 w 14102363"/>
              <a:gd name="connsiteY7" fmla="*/ 7346045 h 7841372"/>
              <a:gd name="connsiteX0" fmla="*/ 597304 w 14370072"/>
              <a:gd name="connsiteY0" fmla="*/ 7347857 h 7843184"/>
              <a:gd name="connsiteX1" fmla="*/ 77965 w 14370072"/>
              <a:gd name="connsiteY1" fmla="*/ 4375604 h 7843184"/>
              <a:gd name="connsiteX2" fmla="*/ 1473604 w 14370072"/>
              <a:gd name="connsiteY2" fmla="*/ 370114 h 7843184"/>
              <a:gd name="connsiteX3" fmla="*/ 13197517 w 14370072"/>
              <a:gd name="connsiteY3" fmla="*/ 812799 h 7843184"/>
              <a:gd name="connsiteX4" fmla="*/ 13721847 w 14370072"/>
              <a:gd name="connsiteY4" fmla="*/ 5978071 h 7843184"/>
              <a:gd name="connsiteX5" fmla="*/ 11125604 w 14370072"/>
              <a:gd name="connsiteY5" fmla="*/ 7632700 h 7843184"/>
              <a:gd name="connsiteX6" fmla="*/ 2446061 w 14370072"/>
              <a:gd name="connsiteY6" fmla="*/ 7748814 h 7843184"/>
              <a:gd name="connsiteX7" fmla="*/ 597304 w 14370072"/>
              <a:gd name="connsiteY7" fmla="*/ 7347857 h 7843184"/>
              <a:gd name="connsiteX0" fmla="*/ 672193 w 14444961"/>
              <a:gd name="connsiteY0" fmla="*/ 7347857 h 7843184"/>
              <a:gd name="connsiteX1" fmla="*/ 152854 w 14444961"/>
              <a:gd name="connsiteY1" fmla="*/ 4375604 h 7843184"/>
              <a:gd name="connsiteX2" fmla="*/ 1548493 w 14444961"/>
              <a:gd name="connsiteY2" fmla="*/ 370114 h 7843184"/>
              <a:gd name="connsiteX3" fmla="*/ 13272406 w 14444961"/>
              <a:gd name="connsiteY3" fmla="*/ 812799 h 7843184"/>
              <a:gd name="connsiteX4" fmla="*/ 13796736 w 14444961"/>
              <a:gd name="connsiteY4" fmla="*/ 5978071 h 7843184"/>
              <a:gd name="connsiteX5" fmla="*/ 11200493 w 14444961"/>
              <a:gd name="connsiteY5" fmla="*/ 7632700 h 7843184"/>
              <a:gd name="connsiteX6" fmla="*/ 2520950 w 14444961"/>
              <a:gd name="connsiteY6" fmla="*/ 7748814 h 7843184"/>
              <a:gd name="connsiteX7" fmla="*/ 672193 w 14444961"/>
              <a:gd name="connsiteY7" fmla="*/ 7347857 h 7843184"/>
              <a:gd name="connsiteX0" fmla="*/ 672193 w 13915509"/>
              <a:gd name="connsiteY0" fmla="*/ 7451285 h 7946612"/>
              <a:gd name="connsiteX1" fmla="*/ 152854 w 13915509"/>
              <a:gd name="connsiteY1" fmla="*/ 4479032 h 7946612"/>
              <a:gd name="connsiteX2" fmla="*/ 1548493 w 13915509"/>
              <a:gd name="connsiteY2" fmla="*/ 473542 h 7946612"/>
              <a:gd name="connsiteX3" fmla="*/ 13272406 w 13915509"/>
              <a:gd name="connsiteY3" fmla="*/ 916227 h 7946612"/>
              <a:gd name="connsiteX4" fmla="*/ 13796736 w 13915509"/>
              <a:gd name="connsiteY4" fmla="*/ 6081499 h 7946612"/>
              <a:gd name="connsiteX5" fmla="*/ 11200493 w 13915509"/>
              <a:gd name="connsiteY5" fmla="*/ 7736128 h 7946612"/>
              <a:gd name="connsiteX6" fmla="*/ 2520950 w 13915509"/>
              <a:gd name="connsiteY6" fmla="*/ 7852242 h 7946612"/>
              <a:gd name="connsiteX7" fmla="*/ 672193 w 13915509"/>
              <a:gd name="connsiteY7" fmla="*/ 7451285 h 7946612"/>
              <a:gd name="connsiteX0" fmla="*/ 672193 w 14420992"/>
              <a:gd name="connsiteY0" fmla="*/ 7364539 h 7859866"/>
              <a:gd name="connsiteX1" fmla="*/ 152854 w 14420992"/>
              <a:gd name="connsiteY1" fmla="*/ 4392286 h 7859866"/>
              <a:gd name="connsiteX2" fmla="*/ 1548493 w 14420992"/>
              <a:gd name="connsiteY2" fmla="*/ 386796 h 7859866"/>
              <a:gd name="connsiteX3" fmla="*/ 13272406 w 14420992"/>
              <a:gd name="connsiteY3" fmla="*/ 829481 h 7859866"/>
              <a:gd name="connsiteX4" fmla="*/ 13745936 w 14420992"/>
              <a:gd name="connsiteY4" fmla="*/ 6324953 h 7859866"/>
              <a:gd name="connsiteX5" fmla="*/ 11200493 w 14420992"/>
              <a:gd name="connsiteY5" fmla="*/ 7649382 h 7859866"/>
              <a:gd name="connsiteX6" fmla="*/ 2520950 w 14420992"/>
              <a:gd name="connsiteY6" fmla="*/ 7765496 h 7859866"/>
              <a:gd name="connsiteX7" fmla="*/ 672193 w 14420992"/>
              <a:gd name="connsiteY7" fmla="*/ 7364539 h 7859866"/>
              <a:gd name="connsiteX0" fmla="*/ 672193 w 14272750"/>
              <a:gd name="connsiteY0" fmla="*/ 7364539 h 7859866"/>
              <a:gd name="connsiteX1" fmla="*/ 152854 w 14272750"/>
              <a:gd name="connsiteY1" fmla="*/ 4392286 h 7859866"/>
              <a:gd name="connsiteX2" fmla="*/ 1548493 w 14272750"/>
              <a:gd name="connsiteY2" fmla="*/ 386796 h 7859866"/>
              <a:gd name="connsiteX3" fmla="*/ 13272406 w 14272750"/>
              <a:gd name="connsiteY3" fmla="*/ 829481 h 7859866"/>
              <a:gd name="connsiteX4" fmla="*/ 13745936 w 14272750"/>
              <a:gd name="connsiteY4" fmla="*/ 6324953 h 7859866"/>
              <a:gd name="connsiteX5" fmla="*/ 11200493 w 14272750"/>
              <a:gd name="connsiteY5" fmla="*/ 7649382 h 7859866"/>
              <a:gd name="connsiteX6" fmla="*/ 2520950 w 14272750"/>
              <a:gd name="connsiteY6" fmla="*/ 7765496 h 7859866"/>
              <a:gd name="connsiteX7" fmla="*/ 672193 w 14272750"/>
              <a:gd name="connsiteY7" fmla="*/ 7364539 h 7859866"/>
              <a:gd name="connsiteX0" fmla="*/ 672193 w 14377692"/>
              <a:gd name="connsiteY0" fmla="*/ 7364539 h 7859866"/>
              <a:gd name="connsiteX1" fmla="*/ 152854 w 14377692"/>
              <a:gd name="connsiteY1" fmla="*/ 4392286 h 7859866"/>
              <a:gd name="connsiteX2" fmla="*/ 1548493 w 14377692"/>
              <a:gd name="connsiteY2" fmla="*/ 386796 h 7859866"/>
              <a:gd name="connsiteX3" fmla="*/ 13272406 w 14377692"/>
              <a:gd name="connsiteY3" fmla="*/ 829481 h 7859866"/>
              <a:gd name="connsiteX4" fmla="*/ 13745936 w 14377692"/>
              <a:gd name="connsiteY4" fmla="*/ 6324953 h 7859866"/>
              <a:gd name="connsiteX5" fmla="*/ 11200493 w 14377692"/>
              <a:gd name="connsiteY5" fmla="*/ 7649382 h 7859866"/>
              <a:gd name="connsiteX6" fmla="*/ 2520950 w 14377692"/>
              <a:gd name="connsiteY6" fmla="*/ 7765496 h 7859866"/>
              <a:gd name="connsiteX7" fmla="*/ 672193 w 14377692"/>
              <a:gd name="connsiteY7" fmla="*/ 7364539 h 7859866"/>
              <a:gd name="connsiteX0" fmla="*/ 672193 w 14504631"/>
              <a:gd name="connsiteY0" fmla="*/ 7400958 h 7896285"/>
              <a:gd name="connsiteX1" fmla="*/ 152854 w 14504631"/>
              <a:gd name="connsiteY1" fmla="*/ 4428705 h 7896285"/>
              <a:gd name="connsiteX2" fmla="*/ 1548493 w 14504631"/>
              <a:gd name="connsiteY2" fmla="*/ 423215 h 7896285"/>
              <a:gd name="connsiteX3" fmla="*/ 13272406 w 14504631"/>
              <a:gd name="connsiteY3" fmla="*/ 865900 h 7896285"/>
              <a:gd name="connsiteX4" fmla="*/ 14012636 w 14504631"/>
              <a:gd name="connsiteY4" fmla="*/ 7047172 h 7896285"/>
              <a:gd name="connsiteX5" fmla="*/ 11200493 w 14504631"/>
              <a:gd name="connsiteY5" fmla="*/ 7685801 h 7896285"/>
              <a:gd name="connsiteX6" fmla="*/ 2520950 w 14504631"/>
              <a:gd name="connsiteY6" fmla="*/ 7801915 h 7896285"/>
              <a:gd name="connsiteX7" fmla="*/ 672193 w 14504631"/>
              <a:gd name="connsiteY7" fmla="*/ 7400958 h 7896285"/>
              <a:gd name="connsiteX0" fmla="*/ 519965 w 14350162"/>
              <a:gd name="connsiteY0" fmla="*/ 7293654 h 7788981"/>
              <a:gd name="connsiteX1" fmla="*/ 626 w 14350162"/>
              <a:gd name="connsiteY1" fmla="*/ 4321401 h 7788981"/>
              <a:gd name="connsiteX2" fmla="*/ 1396265 w 14350162"/>
              <a:gd name="connsiteY2" fmla="*/ 315911 h 7788981"/>
              <a:gd name="connsiteX3" fmla="*/ 1429691 w 14350162"/>
              <a:gd name="connsiteY3" fmla="*/ 310023 h 7788981"/>
              <a:gd name="connsiteX4" fmla="*/ 13120178 w 14350162"/>
              <a:gd name="connsiteY4" fmla="*/ 758596 h 7788981"/>
              <a:gd name="connsiteX5" fmla="*/ 13860408 w 14350162"/>
              <a:gd name="connsiteY5" fmla="*/ 6939868 h 7788981"/>
              <a:gd name="connsiteX6" fmla="*/ 11048265 w 14350162"/>
              <a:gd name="connsiteY6" fmla="*/ 7578497 h 7788981"/>
              <a:gd name="connsiteX7" fmla="*/ 2368722 w 14350162"/>
              <a:gd name="connsiteY7" fmla="*/ 7694611 h 7788981"/>
              <a:gd name="connsiteX8" fmla="*/ 519965 w 14350162"/>
              <a:gd name="connsiteY8" fmla="*/ 7293654 h 7788981"/>
              <a:gd name="connsiteX0" fmla="*/ 520287 w 14188000"/>
              <a:gd name="connsiteY0" fmla="*/ 7628137 h 8123464"/>
              <a:gd name="connsiteX1" fmla="*/ 948 w 14188000"/>
              <a:gd name="connsiteY1" fmla="*/ 4655884 h 8123464"/>
              <a:gd name="connsiteX2" fmla="*/ 1396587 w 14188000"/>
              <a:gd name="connsiteY2" fmla="*/ 650394 h 8123464"/>
              <a:gd name="connsiteX3" fmla="*/ 3937102 w 14188000"/>
              <a:gd name="connsiteY3" fmla="*/ 47580 h 8123464"/>
              <a:gd name="connsiteX4" fmla="*/ 13120500 w 14188000"/>
              <a:gd name="connsiteY4" fmla="*/ 1093079 h 8123464"/>
              <a:gd name="connsiteX5" fmla="*/ 13860730 w 14188000"/>
              <a:gd name="connsiteY5" fmla="*/ 7274351 h 8123464"/>
              <a:gd name="connsiteX6" fmla="*/ 11048587 w 14188000"/>
              <a:gd name="connsiteY6" fmla="*/ 7912980 h 8123464"/>
              <a:gd name="connsiteX7" fmla="*/ 2369044 w 14188000"/>
              <a:gd name="connsiteY7" fmla="*/ 8029094 h 8123464"/>
              <a:gd name="connsiteX8" fmla="*/ 520287 w 14188000"/>
              <a:gd name="connsiteY8" fmla="*/ 7628137 h 8123464"/>
              <a:gd name="connsiteX0" fmla="*/ 696931 w 14364645"/>
              <a:gd name="connsiteY0" fmla="*/ 7651222 h 8146549"/>
              <a:gd name="connsiteX1" fmla="*/ 177592 w 14364645"/>
              <a:gd name="connsiteY1" fmla="*/ 4678969 h 8146549"/>
              <a:gd name="connsiteX2" fmla="*/ 367441 w 14364645"/>
              <a:gd name="connsiteY2" fmla="*/ 589908 h 8146549"/>
              <a:gd name="connsiteX3" fmla="*/ 4113746 w 14364645"/>
              <a:gd name="connsiteY3" fmla="*/ 70665 h 8146549"/>
              <a:gd name="connsiteX4" fmla="*/ 13297144 w 14364645"/>
              <a:gd name="connsiteY4" fmla="*/ 1116164 h 8146549"/>
              <a:gd name="connsiteX5" fmla="*/ 14037374 w 14364645"/>
              <a:gd name="connsiteY5" fmla="*/ 7297436 h 8146549"/>
              <a:gd name="connsiteX6" fmla="*/ 11225231 w 14364645"/>
              <a:gd name="connsiteY6" fmla="*/ 7936065 h 8146549"/>
              <a:gd name="connsiteX7" fmla="*/ 2545688 w 14364645"/>
              <a:gd name="connsiteY7" fmla="*/ 8052179 h 8146549"/>
              <a:gd name="connsiteX8" fmla="*/ 696931 w 14364645"/>
              <a:gd name="connsiteY8" fmla="*/ 7651222 h 8146549"/>
              <a:gd name="connsiteX0" fmla="*/ 786676 w 14378724"/>
              <a:gd name="connsiteY0" fmla="*/ 7705140 h 8200467"/>
              <a:gd name="connsiteX1" fmla="*/ 267337 w 14378724"/>
              <a:gd name="connsiteY1" fmla="*/ 4732887 h 8200467"/>
              <a:gd name="connsiteX2" fmla="*/ 457186 w 14378724"/>
              <a:gd name="connsiteY2" fmla="*/ 643826 h 8200467"/>
              <a:gd name="connsiteX3" fmla="*/ 5468975 w 14378724"/>
              <a:gd name="connsiteY3" fmla="*/ 52951 h 8200467"/>
              <a:gd name="connsiteX4" fmla="*/ 13386889 w 14378724"/>
              <a:gd name="connsiteY4" fmla="*/ 1170082 h 8200467"/>
              <a:gd name="connsiteX5" fmla="*/ 14127119 w 14378724"/>
              <a:gd name="connsiteY5" fmla="*/ 7351354 h 8200467"/>
              <a:gd name="connsiteX6" fmla="*/ 11314976 w 14378724"/>
              <a:gd name="connsiteY6" fmla="*/ 7989983 h 8200467"/>
              <a:gd name="connsiteX7" fmla="*/ 2635433 w 14378724"/>
              <a:gd name="connsiteY7" fmla="*/ 8106097 h 8200467"/>
              <a:gd name="connsiteX8" fmla="*/ 786676 w 14378724"/>
              <a:gd name="connsiteY8" fmla="*/ 7705140 h 8200467"/>
              <a:gd name="connsiteX0" fmla="*/ 786676 w 14201192"/>
              <a:gd name="connsiteY0" fmla="*/ 7705140 h 8200467"/>
              <a:gd name="connsiteX1" fmla="*/ 267337 w 14201192"/>
              <a:gd name="connsiteY1" fmla="*/ 4732887 h 8200467"/>
              <a:gd name="connsiteX2" fmla="*/ 457186 w 14201192"/>
              <a:gd name="connsiteY2" fmla="*/ 643826 h 8200467"/>
              <a:gd name="connsiteX3" fmla="*/ 5468975 w 14201192"/>
              <a:gd name="connsiteY3" fmla="*/ 52951 h 8200467"/>
              <a:gd name="connsiteX4" fmla="*/ 13386889 w 14201192"/>
              <a:gd name="connsiteY4" fmla="*/ 1170082 h 8200467"/>
              <a:gd name="connsiteX5" fmla="*/ 13384208 w 14201192"/>
              <a:gd name="connsiteY5" fmla="*/ 1175171 h 8200467"/>
              <a:gd name="connsiteX6" fmla="*/ 14127119 w 14201192"/>
              <a:gd name="connsiteY6" fmla="*/ 7351354 h 8200467"/>
              <a:gd name="connsiteX7" fmla="*/ 11314976 w 14201192"/>
              <a:gd name="connsiteY7" fmla="*/ 7989983 h 8200467"/>
              <a:gd name="connsiteX8" fmla="*/ 2635433 w 14201192"/>
              <a:gd name="connsiteY8" fmla="*/ 8106097 h 8200467"/>
              <a:gd name="connsiteX9" fmla="*/ 786676 w 14201192"/>
              <a:gd name="connsiteY9" fmla="*/ 7705140 h 8200467"/>
              <a:gd name="connsiteX0" fmla="*/ 786676 w 15687342"/>
              <a:gd name="connsiteY0" fmla="*/ 7705140 h 8200467"/>
              <a:gd name="connsiteX1" fmla="*/ 267337 w 15687342"/>
              <a:gd name="connsiteY1" fmla="*/ 4732887 h 8200467"/>
              <a:gd name="connsiteX2" fmla="*/ 457186 w 15687342"/>
              <a:gd name="connsiteY2" fmla="*/ 643826 h 8200467"/>
              <a:gd name="connsiteX3" fmla="*/ 5468975 w 15687342"/>
              <a:gd name="connsiteY3" fmla="*/ 52951 h 8200467"/>
              <a:gd name="connsiteX4" fmla="*/ 13386889 w 15687342"/>
              <a:gd name="connsiteY4" fmla="*/ 1170082 h 8200467"/>
              <a:gd name="connsiteX5" fmla="*/ 15676404 w 15687342"/>
              <a:gd name="connsiteY5" fmla="*/ 2560039 h 8200467"/>
              <a:gd name="connsiteX6" fmla="*/ 14127119 w 15687342"/>
              <a:gd name="connsiteY6" fmla="*/ 7351354 h 8200467"/>
              <a:gd name="connsiteX7" fmla="*/ 11314976 w 15687342"/>
              <a:gd name="connsiteY7" fmla="*/ 7989983 h 8200467"/>
              <a:gd name="connsiteX8" fmla="*/ 2635433 w 15687342"/>
              <a:gd name="connsiteY8" fmla="*/ 8106097 h 8200467"/>
              <a:gd name="connsiteX9" fmla="*/ 786676 w 15687342"/>
              <a:gd name="connsiteY9" fmla="*/ 7705140 h 8200467"/>
              <a:gd name="connsiteX0" fmla="*/ 786676 w 15687342"/>
              <a:gd name="connsiteY0" fmla="*/ 7714185 h 8209512"/>
              <a:gd name="connsiteX1" fmla="*/ 267337 w 15687342"/>
              <a:gd name="connsiteY1" fmla="*/ 4741932 h 8209512"/>
              <a:gd name="connsiteX2" fmla="*/ 457186 w 15687342"/>
              <a:gd name="connsiteY2" fmla="*/ 652871 h 8209512"/>
              <a:gd name="connsiteX3" fmla="*/ 5468975 w 15687342"/>
              <a:gd name="connsiteY3" fmla="*/ 61996 h 8209512"/>
              <a:gd name="connsiteX4" fmla="*/ 11572234 w 15687342"/>
              <a:gd name="connsiteY4" fmla="*/ 212108 h 8209512"/>
              <a:gd name="connsiteX5" fmla="*/ 15676404 w 15687342"/>
              <a:gd name="connsiteY5" fmla="*/ 2569084 h 8209512"/>
              <a:gd name="connsiteX6" fmla="*/ 14127119 w 15687342"/>
              <a:gd name="connsiteY6" fmla="*/ 7360399 h 8209512"/>
              <a:gd name="connsiteX7" fmla="*/ 11314976 w 15687342"/>
              <a:gd name="connsiteY7" fmla="*/ 7999028 h 8209512"/>
              <a:gd name="connsiteX8" fmla="*/ 2635433 w 15687342"/>
              <a:gd name="connsiteY8" fmla="*/ 8115142 h 8209512"/>
              <a:gd name="connsiteX9" fmla="*/ 786676 w 15687342"/>
              <a:gd name="connsiteY9" fmla="*/ 7714185 h 8209512"/>
              <a:gd name="connsiteX0" fmla="*/ 786676 w 14497986"/>
              <a:gd name="connsiteY0" fmla="*/ 7705142 h 8200469"/>
              <a:gd name="connsiteX1" fmla="*/ 267337 w 14497986"/>
              <a:gd name="connsiteY1" fmla="*/ 4732889 h 8200469"/>
              <a:gd name="connsiteX2" fmla="*/ 457186 w 14497986"/>
              <a:gd name="connsiteY2" fmla="*/ 643828 h 8200469"/>
              <a:gd name="connsiteX3" fmla="*/ 5468975 w 14497986"/>
              <a:gd name="connsiteY3" fmla="*/ 52953 h 8200469"/>
              <a:gd name="connsiteX4" fmla="*/ 11572234 w 14497986"/>
              <a:gd name="connsiteY4" fmla="*/ 203065 h 8200469"/>
              <a:gd name="connsiteX5" fmla="*/ 14387044 w 14497986"/>
              <a:gd name="connsiteY5" fmla="*/ 1831792 h 8200469"/>
              <a:gd name="connsiteX6" fmla="*/ 14127119 w 14497986"/>
              <a:gd name="connsiteY6" fmla="*/ 7351356 h 8200469"/>
              <a:gd name="connsiteX7" fmla="*/ 11314976 w 14497986"/>
              <a:gd name="connsiteY7" fmla="*/ 7989985 h 8200469"/>
              <a:gd name="connsiteX8" fmla="*/ 2635433 w 14497986"/>
              <a:gd name="connsiteY8" fmla="*/ 8106099 h 8200469"/>
              <a:gd name="connsiteX9" fmla="*/ 786676 w 14497986"/>
              <a:gd name="connsiteY9" fmla="*/ 7705142 h 8200469"/>
              <a:gd name="connsiteX0" fmla="*/ 786676 w 14497987"/>
              <a:gd name="connsiteY0" fmla="*/ 7831646 h 8326973"/>
              <a:gd name="connsiteX1" fmla="*/ 267337 w 14497987"/>
              <a:gd name="connsiteY1" fmla="*/ 4859393 h 8326973"/>
              <a:gd name="connsiteX2" fmla="*/ 457186 w 14497987"/>
              <a:gd name="connsiteY2" fmla="*/ 770332 h 8326973"/>
              <a:gd name="connsiteX3" fmla="*/ 5468975 w 14497987"/>
              <a:gd name="connsiteY3" fmla="*/ 179457 h 8326973"/>
              <a:gd name="connsiteX4" fmla="*/ 13100364 w 14497987"/>
              <a:gd name="connsiteY4" fmla="*/ 102736 h 8326973"/>
              <a:gd name="connsiteX5" fmla="*/ 14387044 w 14497987"/>
              <a:gd name="connsiteY5" fmla="*/ 1958296 h 8326973"/>
              <a:gd name="connsiteX6" fmla="*/ 14127119 w 14497987"/>
              <a:gd name="connsiteY6" fmla="*/ 7477860 h 8326973"/>
              <a:gd name="connsiteX7" fmla="*/ 11314976 w 14497987"/>
              <a:gd name="connsiteY7" fmla="*/ 8116489 h 8326973"/>
              <a:gd name="connsiteX8" fmla="*/ 2635433 w 14497987"/>
              <a:gd name="connsiteY8" fmla="*/ 8232603 h 8326973"/>
              <a:gd name="connsiteX9" fmla="*/ 786676 w 14497987"/>
              <a:gd name="connsiteY9" fmla="*/ 7831646 h 8326973"/>
              <a:gd name="connsiteX0" fmla="*/ 792677 w 14503988"/>
              <a:gd name="connsiteY0" fmla="*/ 8002327 h 8497654"/>
              <a:gd name="connsiteX1" fmla="*/ 273338 w 14503988"/>
              <a:gd name="connsiteY1" fmla="*/ 5030074 h 8497654"/>
              <a:gd name="connsiteX2" fmla="*/ 463187 w 14503988"/>
              <a:gd name="connsiteY2" fmla="*/ 941013 h 8497654"/>
              <a:gd name="connsiteX3" fmla="*/ 5558546 w 14503988"/>
              <a:gd name="connsiteY3" fmla="*/ 15860 h 8497654"/>
              <a:gd name="connsiteX4" fmla="*/ 13106365 w 14503988"/>
              <a:gd name="connsiteY4" fmla="*/ 273417 h 8497654"/>
              <a:gd name="connsiteX5" fmla="*/ 14393045 w 14503988"/>
              <a:gd name="connsiteY5" fmla="*/ 2128977 h 8497654"/>
              <a:gd name="connsiteX6" fmla="*/ 14133120 w 14503988"/>
              <a:gd name="connsiteY6" fmla="*/ 7648541 h 8497654"/>
              <a:gd name="connsiteX7" fmla="*/ 11320977 w 14503988"/>
              <a:gd name="connsiteY7" fmla="*/ 8287170 h 8497654"/>
              <a:gd name="connsiteX8" fmla="*/ 2641434 w 14503988"/>
              <a:gd name="connsiteY8" fmla="*/ 8403284 h 8497654"/>
              <a:gd name="connsiteX9" fmla="*/ 792677 w 14503988"/>
              <a:gd name="connsiteY9" fmla="*/ 8002327 h 8497654"/>
              <a:gd name="connsiteX0" fmla="*/ 792677 w 14503988"/>
              <a:gd name="connsiteY0" fmla="*/ 8018274 h 8513601"/>
              <a:gd name="connsiteX1" fmla="*/ 273338 w 14503988"/>
              <a:gd name="connsiteY1" fmla="*/ 5046021 h 8513601"/>
              <a:gd name="connsiteX2" fmla="*/ 463187 w 14503988"/>
              <a:gd name="connsiteY2" fmla="*/ 956960 h 8513601"/>
              <a:gd name="connsiteX3" fmla="*/ 5558546 w 14503988"/>
              <a:gd name="connsiteY3" fmla="*/ 31807 h 8513601"/>
              <a:gd name="connsiteX4" fmla="*/ 13106365 w 14503988"/>
              <a:gd name="connsiteY4" fmla="*/ 289364 h 8513601"/>
              <a:gd name="connsiteX5" fmla="*/ 14393045 w 14503988"/>
              <a:gd name="connsiteY5" fmla="*/ 2144924 h 8513601"/>
              <a:gd name="connsiteX6" fmla="*/ 14133120 w 14503988"/>
              <a:gd name="connsiteY6" fmla="*/ 7664488 h 8513601"/>
              <a:gd name="connsiteX7" fmla="*/ 11320977 w 14503988"/>
              <a:gd name="connsiteY7" fmla="*/ 8303117 h 8513601"/>
              <a:gd name="connsiteX8" fmla="*/ 2641434 w 14503988"/>
              <a:gd name="connsiteY8" fmla="*/ 8419231 h 8513601"/>
              <a:gd name="connsiteX9" fmla="*/ 792677 w 14503988"/>
              <a:gd name="connsiteY9" fmla="*/ 8018274 h 8513601"/>
              <a:gd name="connsiteX0" fmla="*/ 728462 w 14439773"/>
              <a:gd name="connsiteY0" fmla="*/ 8205125 h 8700452"/>
              <a:gd name="connsiteX1" fmla="*/ 209123 w 14439773"/>
              <a:gd name="connsiteY1" fmla="*/ 5232872 h 8700452"/>
              <a:gd name="connsiteX2" fmla="*/ 494481 w 14439773"/>
              <a:gd name="connsiteY2" fmla="*/ 475254 h 8700452"/>
              <a:gd name="connsiteX3" fmla="*/ 5494331 w 14439773"/>
              <a:gd name="connsiteY3" fmla="*/ 218658 h 8700452"/>
              <a:gd name="connsiteX4" fmla="*/ 13042150 w 14439773"/>
              <a:gd name="connsiteY4" fmla="*/ 476215 h 8700452"/>
              <a:gd name="connsiteX5" fmla="*/ 14328830 w 14439773"/>
              <a:gd name="connsiteY5" fmla="*/ 2331775 h 8700452"/>
              <a:gd name="connsiteX6" fmla="*/ 14068905 w 14439773"/>
              <a:gd name="connsiteY6" fmla="*/ 7851339 h 8700452"/>
              <a:gd name="connsiteX7" fmla="*/ 11256762 w 14439773"/>
              <a:gd name="connsiteY7" fmla="*/ 8489968 h 8700452"/>
              <a:gd name="connsiteX8" fmla="*/ 2577219 w 14439773"/>
              <a:gd name="connsiteY8" fmla="*/ 8606082 h 8700452"/>
              <a:gd name="connsiteX9" fmla="*/ 728462 w 14439773"/>
              <a:gd name="connsiteY9" fmla="*/ 8205125 h 8700452"/>
              <a:gd name="connsiteX0" fmla="*/ 735100 w 14446411"/>
              <a:gd name="connsiteY0" fmla="*/ 8454264 h 8949591"/>
              <a:gd name="connsiteX1" fmla="*/ 215761 w 14446411"/>
              <a:gd name="connsiteY1" fmla="*/ 5482011 h 8949591"/>
              <a:gd name="connsiteX2" fmla="*/ 501119 w 14446411"/>
              <a:gd name="connsiteY2" fmla="*/ 724393 h 8949591"/>
              <a:gd name="connsiteX3" fmla="*/ 5596477 w 14446411"/>
              <a:gd name="connsiteY3" fmla="*/ 61887 h 8949591"/>
              <a:gd name="connsiteX4" fmla="*/ 13048788 w 14446411"/>
              <a:gd name="connsiteY4" fmla="*/ 725354 h 8949591"/>
              <a:gd name="connsiteX5" fmla="*/ 14335468 w 14446411"/>
              <a:gd name="connsiteY5" fmla="*/ 2580914 h 8949591"/>
              <a:gd name="connsiteX6" fmla="*/ 14075543 w 14446411"/>
              <a:gd name="connsiteY6" fmla="*/ 8100478 h 8949591"/>
              <a:gd name="connsiteX7" fmla="*/ 11263400 w 14446411"/>
              <a:gd name="connsiteY7" fmla="*/ 8739107 h 8949591"/>
              <a:gd name="connsiteX8" fmla="*/ 2583857 w 14446411"/>
              <a:gd name="connsiteY8" fmla="*/ 8855221 h 8949591"/>
              <a:gd name="connsiteX9" fmla="*/ 735100 w 14446411"/>
              <a:gd name="connsiteY9" fmla="*/ 8454264 h 8949591"/>
              <a:gd name="connsiteX0" fmla="*/ 735100 w 14446411"/>
              <a:gd name="connsiteY0" fmla="*/ 8528425 h 9023752"/>
              <a:gd name="connsiteX1" fmla="*/ 215761 w 14446411"/>
              <a:gd name="connsiteY1" fmla="*/ 5556172 h 9023752"/>
              <a:gd name="connsiteX2" fmla="*/ 501119 w 14446411"/>
              <a:gd name="connsiteY2" fmla="*/ 798554 h 9023752"/>
              <a:gd name="connsiteX3" fmla="*/ 5596477 w 14446411"/>
              <a:gd name="connsiteY3" fmla="*/ 136048 h 9023752"/>
              <a:gd name="connsiteX4" fmla="*/ 13263682 w 14446411"/>
              <a:gd name="connsiteY4" fmla="*/ 226465 h 9023752"/>
              <a:gd name="connsiteX5" fmla="*/ 14335468 w 14446411"/>
              <a:gd name="connsiteY5" fmla="*/ 2655075 h 9023752"/>
              <a:gd name="connsiteX6" fmla="*/ 14075543 w 14446411"/>
              <a:gd name="connsiteY6" fmla="*/ 8174639 h 9023752"/>
              <a:gd name="connsiteX7" fmla="*/ 11263400 w 14446411"/>
              <a:gd name="connsiteY7" fmla="*/ 8813268 h 9023752"/>
              <a:gd name="connsiteX8" fmla="*/ 2583857 w 14446411"/>
              <a:gd name="connsiteY8" fmla="*/ 8929382 h 9023752"/>
              <a:gd name="connsiteX9" fmla="*/ 735100 w 14446411"/>
              <a:gd name="connsiteY9" fmla="*/ 8528425 h 9023752"/>
              <a:gd name="connsiteX0" fmla="*/ 194692 w 14419954"/>
              <a:gd name="connsiteY0" fmla="*/ 8755874 h 9057365"/>
              <a:gd name="connsiteX1" fmla="*/ 189304 w 14419954"/>
              <a:gd name="connsiteY1" fmla="*/ 5556172 h 9057365"/>
              <a:gd name="connsiteX2" fmla="*/ 474662 w 14419954"/>
              <a:gd name="connsiteY2" fmla="*/ 798554 h 9057365"/>
              <a:gd name="connsiteX3" fmla="*/ 5570020 w 14419954"/>
              <a:gd name="connsiteY3" fmla="*/ 136048 h 9057365"/>
              <a:gd name="connsiteX4" fmla="*/ 13237225 w 14419954"/>
              <a:gd name="connsiteY4" fmla="*/ 226465 h 9057365"/>
              <a:gd name="connsiteX5" fmla="*/ 14309011 w 14419954"/>
              <a:gd name="connsiteY5" fmla="*/ 2655075 h 9057365"/>
              <a:gd name="connsiteX6" fmla="*/ 14049086 w 14419954"/>
              <a:gd name="connsiteY6" fmla="*/ 8174639 h 9057365"/>
              <a:gd name="connsiteX7" fmla="*/ 11236943 w 14419954"/>
              <a:gd name="connsiteY7" fmla="*/ 8813268 h 9057365"/>
              <a:gd name="connsiteX8" fmla="*/ 2557400 w 14419954"/>
              <a:gd name="connsiteY8" fmla="*/ 8929382 h 9057365"/>
              <a:gd name="connsiteX9" fmla="*/ 194692 w 14419954"/>
              <a:gd name="connsiteY9" fmla="*/ 8755874 h 9057365"/>
              <a:gd name="connsiteX0" fmla="*/ 299790 w 14525052"/>
              <a:gd name="connsiteY0" fmla="*/ 8755874 h 9071647"/>
              <a:gd name="connsiteX1" fmla="*/ 84148 w 14525052"/>
              <a:gd name="connsiteY1" fmla="*/ 5355483 h 9071647"/>
              <a:gd name="connsiteX2" fmla="*/ 579760 w 14525052"/>
              <a:gd name="connsiteY2" fmla="*/ 798554 h 9071647"/>
              <a:gd name="connsiteX3" fmla="*/ 5675118 w 14525052"/>
              <a:gd name="connsiteY3" fmla="*/ 136048 h 9071647"/>
              <a:gd name="connsiteX4" fmla="*/ 13342323 w 14525052"/>
              <a:gd name="connsiteY4" fmla="*/ 226465 h 9071647"/>
              <a:gd name="connsiteX5" fmla="*/ 14414109 w 14525052"/>
              <a:gd name="connsiteY5" fmla="*/ 2655075 h 9071647"/>
              <a:gd name="connsiteX6" fmla="*/ 14154184 w 14525052"/>
              <a:gd name="connsiteY6" fmla="*/ 8174639 h 9071647"/>
              <a:gd name="connsiteX7" fmla="*/ 11342041 w 14525052"/>
              <a:gd name="connsiteY7" fmla="*/ 8813268 h 9071647"/>
              <a:gd name="connsiteX8" fmla="*/ 2662498 w 14525052"/>
              <a:gd name="connsiteY8" fmla="*/ 8929382 h 9071647"/>
              <a:gd name="connsiteX9" fmla="*/ 299790 w 14525052"/>
              <a:gd name="connsiteY9" fmla="*/ 8755874 h 9071647"/>
              <a:gd name="connsiteX0" fmla="*/ 407053 w 14632315"/>
              <a:gd name="connsiteY0" fmla="*/ 8874408 h 9190179"/>
              <a:gd name="connsiteX1" fmla="*/ 191411 w 14632315"/>
              <a:gd name="connsiteY1" fmla="*/ 5474017 h 9190179"/>
              <a:gd name="connsiteX2" fmla="*/ 511812 w 14632315"/>
              <a:gd name="connsiteY2" fmla="*/ 475570 h 9190179"/>
              <a:gd name="connsiteX3" fmla="*/ 5782381 w 14632315"/>
              <a:gd name="connsiteY3" fmla="*/ 254582 h 9190179"/>
              <a:gd name="connsiteX4" fmla="*/ 13449586 w 14632315"/>
              <a:gd name="connsiteY4" fmla="*/ 344999 h 9190179"/>
              <a:gd name="connsiteX5" fmla="*/ 14521372 w 14632315"/>
              <a:gd name="connsiteY5" fmla="*/ 2773609 h 9190179"/>
              <a:gd name="connsiteX6" fmla="*/ 14261447 w 14632315"/>
              <a:gd name="connsiteY6" fmla="*/ 8293173 h 9190179"/>
              <a:gd name="connsiteX7" fmla="*/ 11449304 w 14632315"/>
              <a:gd name="connsiteY7" fmla="*/ 8931802 h 9190179"/>
              <a:gd name="connsiteX8" fmla="*/ 2769761 w 14632315"/>
              <a:gd name="connsiteY8" fmla="*/ 9047916 h 9190179"/>
              <a:gd name="connsiteX9" fmla="*/ 407053 w 14632315"/>
              <a:gd name="connsiteY9" fmla="*/ 8874408 h 9190179"/>
              <a:gd name="connsiteX0" fmla="*/ 456498 w 14681760"/>
              <a:gd name="connsiteY0" fmla="*/ 8755874 h 9071647"/>
              <a:gd name="connsiteX1" fmla="*/ 240856 w 14681760"/>
              <a:gd name="connsiteY1" fmla="*/ 5355483 h 9071647"/>
              <a:gd name="connsiteX2" fmla="*/ 561257 w 14681760"/>
              <a:gd name="connsiteY2" fmla="*/ 357036 h 9071647"/>
              <a:gd name="connsiteX3" fmla="*/ 5831826 w 14681760"/>
              <a:gd name="connsiteY3" fmla="*/ 136048 h 9071647"/>
              <a:gd name="connsiteX4" fmla="*/ 13499031 w 14681760"/>
              <a:gd name="connsiteY4" fmla="*/ 226465 h 9071647"/>
              <a:gd name="connsiteX5" fmla="*/ 14570817 w 14681760"/>
              <a:gd name="connsiteY5" fmla="*/ 2655075 h 9071647"/>
              <a:gd name="connsiteX6" fmla="*/ 14310892 w 14681760"/>
              <a:gd name="connsiteY6" fmla="*/ 8174639 h 9071647"/>
              <a:gd name="connsiteX7" fmla="*/ 11498749 w 14681760"/>
              <a:gd name="connsiteY7" fmla="*/ 8813268 h 9071647"/>
              <a:gd name="connsiteX8" fmla="*/ 2819206 w 14681760"/>
              <a:gd name="connsiteY8" fmla="*/ 8929382 h 9071647"/>
              <a:gd name="connsiteX9" fmla="*/ 456498 w 14681760"/>
              <a:gd name="connsiteY9" fmla="*/ 8755874 h 9071647"/>
              <a:gd name="connsiteX0" fmla="*/ 410051 w 14635313"/>
              <a:gd name="connsiteY0" fmla="*/ 8891677 h 9207449"/>
              <a:gd name="connsiteX1" fmla="*/ 194409 w 14635313"/>
              <a:gd name="connsiteY1" fmla="*/ 5491286 h 9207449"/>
              <a:gd name="connsiteX2" fmla="*/ 584895 w 14635313"/>
              <a:gd name="connsiteY2" fmla="*/ 11184 h 9207449"/>
              <a:gd name="connsiteX3" fmla="*/ 5785379 w 14635313"/>
              <a:gd name="connsiteY3" fmla="*/ 271851 h 9207449"/>
              <a:gd name="connsiteX4" fmla="*/ 13452584 w 14635313"/>
              <a:gd name="connsiteY4" fmla="*/ 362268 h 9207449"/>
              <a:gd name="connsiteX5" fmla="*/ 14524370 w 14635313"/>
              <a:gd name="connsiteY5" fmla="*/ 2790878 h 9207449"/>
              <a:gd name="connsiteX6" fmla="*/ 14264445 w 14635313"/>
              <a:gd name="connsiteY6" fmla="*/ 8310442 h 9207449"/>
              <a:gd name="connsiteX7" fmla="*/ 11452302 w 14635313"/>
              <a:gd name="connsiteY7" fmla="*/ 8949071 h 9207449"/>
              <a:gd name="connsiteX8" fmla="*/ 2772759 w 14635313"/>
              <a:gd name="connsiteY8" fmla="*/ 9065185 h 9207449"/>
              <a:gd name="connsiteX9" fmla="*/ 410051 w 14635313"/>
              <a:gd name="connsiteY9" fmla="*/ 8891677 h 9207449"/>
              <a:gd name="connsiteX0" fmla="*/ 385902 w 14611164"/>
              <a:gd name="connsiteY0" fmla="*/ 9645873 h 9961645"/>
              <a:gd name="connsiteX1" fmla="*/ 170260 w 14611164"/>
              <a:gd name="connsiteY1" fmla="*/ 6245482 h 9961645"/>
              <a:gd name="connsiteX2" fmla="*/ 560746 w 14611164"/>
              <a:gd name="connsiteY2" fmla="*/ 765380 h 9961645"/>
              <a:gd name="connsiteX3" fmla="*/ 6111652 w 14611164"/>
              <a:gd name="connsiteY3" fmla="*/ 89495 h 9961645"/>
              <a:gd name="connsiteX4" fmla="*/ 13428435 w 14611164"/>
              <a:gd name="connsiteY4" fmla="*/ 1116464 h 9961645"/>
              <a:gd name="connsiteX5" fmla="*/ 14500221 w 14611164"/>
              <a:gd name="connsiteY5" fmla="*/ 3545074 h 9961645"/>
              <a:gd name="connsiteX6" fmla="*/ 14240296 w 14611164"/>
              <a:gd name="connsiteY6" fmla="*/ 9064638 h 9961645"/>
              <a:gd name="connsiteX7" fmla="*/ 11428153 w 14611164"/>
              <a:gd name="connsiteY7" fmla="*/ 9703267 h 9961645"/>
              <a:gd name="connsiteX8" fmla="*/ 2748610 w 14611164"/>
              <a:gd name="connsiteY8" fmla="*/ 9819381 h 9961645"/>
              <a:gd name="connsiteX9" fmla="*/ 385902 w 14611164"/>
              <a:gd name="connsiteY9" fmla="*/ 9645873 h 9961645"/>
              <a:gd name="connsiteX0" fmla="*/ 385902 w 14611164"/>
              <a:gd name="connsiteY0" fmla="*/ 10081604 h 10397376"/>
              <a:gd name="connsiteX1" fmla="*/ 170260 w 14611164"/>
              <a:gd name="connsiteY1" fmla="*/ 6681213 h 10397376"/>
              <a:gd name="connsiteX2" fmla="*/ 560746 w 14611164"/>
              <a:gd name="connsiteY2" fmla="*/ 1201111 h 10397376"/>
              <a:gd name="connsiteX3" fmla="*/ 6111652 w 14611164"/>
              <a:gd name="connsiteY3" fmla="*/ 525226 h 10397376"/>
              <a:gd name="connsiteX4" fmla="*/ 13394106 w 14611164"/>
              <a:gd name="connsiteY4" fmla="*/ 198302 h 10397376"/>
              <a:gd name="connsiteX5" fmla="*/ 14500221 w 14611164"/>
              <a:gd name="connsiteY5" fmla="*/ 3980805 h 10397376"/>
              <a:gd name="connsiteX6" fmla="*/ 14240296 w 14611164"/>
              <a:gd name="connsiteY6" fmla="*/ 9500369 h 10397376"/>
              <a:gd name="connsiteX7" fmla="*/ 11428153 w 14611164"/>
              <a:gd name="connsiteY7" fmla="*/ 10138998 h 10397376"/>
              <a:gd name="connsiteX8" fmla="*/ 2748610 w 14611164"/>
              <a:gd name="connsiteY8" fmla="*/ 10255112 h 10397376"/>
              <a:gd name="connsiteX9" fmla="*/ 385902 w 14611164"/>
              <a:gd name="connsiteY9" fmla="*/ 10081604 h 10397376"/>
              <a:gd name="connsiteX0" fmla="*/ 385902 w 14611164"/>
              <a:gd name="connsiteY0" fmla="*/ 9884370 h 10200142"/>
              <a:gd name="connsiteX1" fmla="*/ 170260 w 14611164"/>
              <a:gd name="connsiteY1" fmla="*/ 6483979 h 10200142"/>
              <a:gd name="connsiteX2" fmla="*/ 560746 w 14611164"/>
              <a:gd name="connsiteY2" fmla="*/ 1003877 h 10200142"/>
              <a:gd name="connsiteX3" fmla="*/ 6111652 w 14611164"/>
              <a:gd name="connsiteY3" fmla="*/ 327992 h 10200142"/>
              <a:gd name="connsiteX4" fmla="*/ 13394106 w 14611164"/>
              <a:gd name="connsiteY4" fmla="*/ 1068 h 10200142"/>
              <a:gd name="connsiteX5" fmla="*/ 14500221 w 14611164"/>
              <a:gd name="connsiteY5" fmla="*/ 3783571 h 10200142"/>
              <a:gd name="connsiteX6" fmla="*/ 14240296 w 14611164"/>
              <a:gd name="connsiteY6" fmla="*/ 9303135 h 10200142"/>
              <a:gd name="connsiteX7" fmla="*/ 11428153 w 14611164"/>
              <a:gd name="connsiteY7" fmla="*/ 9941764 h 10200142"/>
              <a:gd name="connsiteX8" fmla="*/ 2748610 w 14611164"/>
              <a:gd name="connsiteY8" fmla="*/ 10057878 h 10200142"/>
              <a:gd name="connsiteX9" fmla="*/ 385902 w 14611164"/>
              <a:gd name="connsiteY9" fmla="*/ 9884370 h 10200142"/>
              <a:gd name="connsiteX0" fmla="*/ 385902 w 14611164"/>
              <a:gd name="connsiteY0" fmla="*/ 9892513 h 10208285"/>
              <a:gd name="connsiteX1" fmla="*/ 170260 w 14611164"/>
              <a:gd name="connsiteY1" fmla="*/ 6492122 h 10208285"/>
              <a:gd name="connsiteX2" fmla="*/ 560746 w 14611164"/>
              <a:gd name="connsiteY2" fmla="*/ 1012020 h 10208285"/>
              <a:gd name="connsiteX3" fmla="*/ 6111652 w 14611164"/>
              <a:gd name="connsiteY3" fmla="*/ 336135 h 10208285"/>
              <a:gd name="connsiteX4" fmla="*/ 13394106 w 14611164"/>
              <a:gd name="connsiteY4" fmla="*/ 9211 h 10208285"/>
              <a:gd name="connsiteX5" fmla="*/ 14500221 w 14611164"/>
              <a:gd name="connsiteY5" fmla="*/ 3791714 h 10208285"/>
              <a:gd name="connsiteX6" fmla="*/ 14240296 w 14611164"/>
              <a:gd name="connsiteY6" fmla="*/ 9311278 h 10208285"/>
              <a:gd name="connsiteX7" fmla="*/ 11428153 w 14611164"/>
              <a:gd name="connsiteY7" fmla="*/ 9949907 h 10208285"/>
              <a:gd name="connsiteX8" fmla="*/ 2748610 w 14611164"/>
              <a:gd name="connsiteY8" fmla="*/ 10066021 h 10208285"/>
              <a:gd name="connsiteX9" fmla="*/ 385902 w 14611164"/>
              <a:gd name="connsiteY9" fmla="*/ 9892513 h 10208285"/>
              <a:gd name="connsiteX0" fmla="*/ 385902 w 14611164"/>
              <a:gd name="connsiteY0" fmla="*/ 9950835 h 10266607"/>
              <a:gd name="connsiteX1" fmla="*/ 170260 w 14611164"/>
              <a:gd name="connsiteY1" fmla="*/ 6550444 h 10266607"/>
              <a:gd name="connsiteX2" fmla="*/ 560746 w 14611164"/>
              <a:gd name="connsiteY2" fmla="*/ 1070342 h 10266607"/>
              <a:gd name="connsiteX3" fmla="*/ 6111652 w 14611164"/>
              <a:gd name="connsiteY3" fmla="*/ 394457 h 10266607"/>
              <a:gd name="connsiteX4" fmla="*/ 13622965 w 14611164"/>
              <a:gd name="connsiteY4" fmla="*/ 8021 h 10266607"/>
              <a:gd name="connsiteX5" fmla="*/ 14500221 w 14611164"/>
              <a:gd name="connsiteY5" fmla="*/ 3850036 h 10266607"/>
              <a:gd name="connsiteX6" fmla="*/ 14240296 w 14611164"/>
              <a:gd name="connsiteY6" fmla="*/ 9369600 h 10266607"/>
              <a:gd name="connsiteX7" fmla="*/ 11428153 w 14611164"/>
              <a:gd name="connsiteY7" fmla="*/ 10008229 h 10266607"/>
              <a:gd name="connsiteX8" fmla="*/ 2748610 w 14611164"/>
              <a:gd name="connsiteY8" fmla="*/ 10124343 h 10266607"/>
              <a:gd name="connsiteX9" fmla="*/ 385902 w 14611164"/>
              <a:gd name="connsiteY9" fmla="*/ 9950835 h 10266607"/>
              <a:gd name="connsiteX0" fmla="*/ 384335 w 14609597"/>
              <a:gd name="connsiteY0" fmla="*/ 10237952 h 10553724"/>
              <a:gd name="connsiteX1" fmla="*/ 168693 w 14609597"/>
              <a:gd name="connsiteY1" fmla="*/ 6837561 h 10553724"/>
              <a:gd name="connsiteX2" fmla="*/ 559179 w 14609597"/>
              <a:gd name="connsiteY2" fmla="*/ 1357459 h 10553724"/>
              <a:gd name="connsiteX3" fmla="*/ 6087200 w 14609597"/>
              <a:gd name="connsiteY3" fmla="*/ 294747 h 10553724"/>
              <a:gd name="connsiteX4" fmla="*/ 13621398 w 14609597"/>
              <a:gd name="connsiteY4" fmla="*/ 295138 h 10553724"/>
              <a:gd name="connsiteX5" fmla="*/ 14498654 w 14609597"/>
              <a:gd name="connsiteY5" fmla="*/ 4137153 h 10553724"/>
              <a:gd name="connsiteX6" fmla="*/ 14238729 w 14609597"/>
              <a:gd name="connsiteY6" fmla="*/ 9656717 h 10553724"/>
              <a:gd name="connsiteX7" fmla="*/ 11426586 w 14609597"/>
              <a:gd name="connsiteY7" fmla="*/ 10295346 h 10553724"/>
              <a:gd name="connsiteX8" fmla="*/ 2747043 w 14609597"/>
              <a:gd name="connsiteY8" fmla="*/ 10411460 h 10553724"/>
              <a:gd name="connsiteX9" fmla="*/ 384335 w 14609597"/>
              <a:gd name="connsiteY9" fmla="*/ 10237952 h 10553724"/>
              <a:gd name="connsiteX0" fmla="*/ 384335 w 14609597"/>
              <a:gd name="connsiteY0" fmla="*/ 10225029 h 10540801"/>
              <a:gd name="connsiteX1" fmla="*/ 168693 w 14609597"/>
              <a:gd name="connsiteY1" fmla="*/ 6824638 h 10540801"/>
              <a:gd name="connsiteX2" fmla="*/ 559179 w 14609597"/>
              <a:gd name="connsiteY2" fmla="*/ 1344536 h 10540801"/>
              <a:gd name="connsiteX3" fmla="*/ 6087200 w 14609597"/>
              <a:gd name="connsiteY3" fmla="*/ 281824 h 10540801"/>
              <a:gd name="connsiteX4" fmla="*/ 6027445 w 14609597"/>
              <a:gd name="connsiteY4" fmla="*/ 289344 h 10540801"/>
              <a:gd name="connsiteX5" fmla="*/ 13621398 w 14609597"/>
              <a:gd name="connsiteY5" fmla="*/ 282215 h 10540801"/>
              <a:gd name="connsiteX6" fmla="*/ 14498654 w 14609597"/>
              <a:gd name="connsiteY6" fmla="*/ 4124230 h 10540801"/>
              <a:gd name="connsiteX7" fmla="*/ 14238729 w 14609597"/>
              <a:gd name="connsiteY7" fmla="*/ 9643794 h 10540801"/>
              <a:gd name="connsiteX8" fmla="*/ 11426586 w 14609597"/>
              <a:gd name="connsiteY8" fmla="*/ 10282423 h 10540801"/>
              <a:gd name="connsiteX9" fmla="*/ 2747043 w 14609597"/>
              <a:gd name="connsiteY9" fmla="*/ 10398537 h 10540801"/>
              <a:gd name="connsiteX10" fmla="*/ 384335 w 14609597"/>
              <a:gd name="connsiteY10" fmla="*/ 10225029 h 10540801"/>
              <a:gd name="connsiteX0" fmla="*/ 280093 w 14505355"/>
              <a:gd name="connsiteY0" fmla="*/ 10225029 h 10540801"/>
              <a:gd name="connsiteX1" fmla="*/ 64451 w 14505355"/>
              <a:gd name="connsiteY1" fmla="*/ 6824638 h 10540801"/>
              <a:gd name="connsiteX2" fmla="*/ 454937 w 14505355"/>
              <a:gd name="connsiteY2" fmla="*/ 1344536 h 10540801"/>
              <a:gd name="connsiteX3" fmla="*/ 4014784 w 14505355"/>
              <a:gd name="connsiteY3" fmla="*/ 147921 h 10540801"/>
              <a:gd name="connsiteX4" fmla="*/ 5923203 w 14505355"/>
              <a:gd name="connsiteY4" fmla="*/ 289344 h 10540801"/>
              <a:gd name="connsiteX5" fmla="*/ 13517156 w 14505355"/>
              <a:gd name="connsiteY5" fmla="*/ 282215 h 10540801"/>
              <a:gd name="connsiteX6" fmla="*/ 14394412 w 14505355"/>
              <a:gd name="connsiteY6" fmla="*/ 4124230 h 10540801"/>
              <a:gd name="connsiteX7" fmla="*/ 14134487 w 14505355"/>
              <a:gd name="connsiteY7" fmla="*/ 9643794 h 10540801"/>
              <a:gd name="connsiteX8" fmla="*/ 11322344 w 14505355"/>
              <a:gd name="connsiteY8" fmla="*/ 10282423 h 10540801"/>
              <a:gd name="connsiteX9" fmla="*/ 2642801 w 14505355"/>
              <a:gd name="connsiteY9" fmla="*/ 10398537 h 10540801"/>
              <a:gd name="connsiteX10" fmla="*/ 280093 w 14505355"/>
              <a:gd name="connsiteY10" fmla="*/ 10225029 h 10540801"/>
              <a:gd name="connsiteX0" fmla="*/ 280093 w 14505355"/>
              <a:gd name="connsiteY0" fmla="*/ 10392076 h 10707848"/>
              <a:gd name="connsiteX1" fmla="*/ 64451 w 14505355"/>
              <a:gd name="connsiteY1" fmla="*/ 6991685 h 10707848"/>
              <a:gd name="connsiteX2" fmla="*/ 454937 w 14505355"/>
              <a:gd name="connsiteY2" fmla="*/ 1511583 h 10707848"/>
              <a:gd name="connsiteX3" fmla="*/ 1108296 w 14505355"/>
              <a:gd name="connsiteY3" fmla="*/ 32286 h 10707848"/>
              <a:gd name="connsiteX4" fmla="*/ 5923203 w 14505355"/>
              <a:gd name="connsiteY4" fmla="*/ 456391 h 10707848"/>
              <a:gd name="connsiteX5" fmla="*/ 13517156 w 14505355"/>
              <a:gd name="connsiteY5" fmla="*/ 449262 h 10707848"/>
              <a:gd name="connsiteX6" fmla="*/ 14394412 w 14505355"/>
              <a:gd name="connsiteY6" fmla="*/ 4291277 h 10707848"/>
              <a:gd name="connsiteX7" fmla="*/ 14134487 w 14505355"/>
              <a:gd name="connsiteY7" fmla="*/ 9810841 h 10707848"/>
              <a:gd name="connsiteX8" fmla="*/ 11322344 w 14505355"/>
              <a:gd name="connsiteY8" fmla="*/ 10449470 h 10707848"/>
              <a:gd name="connsiteX9" fmla="*/ 2642801 w 14505355"/>
              <a:gd name="connsiteY9" fmla="*/ 10565584 h 10707848"/>
              <a:gd name="connsiteX10" fmla="*/ 280093 w 14505355"/>
              <a:gd name="connsiteY10" fmla="*/ 10392076 h 10707848"/>
              <a:gd name="connsiteX0" fmla="*/ 276455 w 14501717"/>
              <a:gd name="connsiteY0" fmla="*/ 10392076 h 10707848"/>
              <a:gd name="connsiteX1" fmla="*/ 60813 w 14501717"/>
              <a:gd name="connsiteY1" fmla="*/ 6991685 h 10707848"/>
              <a:gd name="connsiteX2" fmla="*/ 96569 w 14501717"/>
              <a:gd name="connsiteY2" fmla="*/ 1526460 h 10707848"/>
              <a:gd name="connsiteX3" fmla="*/ 1104658 w 14501717"/>
              <a:gd name="connsiteY3" fmla="*/ 32286 h 10707848"/>
              <a:gd name="connsiteX4" fmla="*/ 5919565 w 14501717"/>
              <a:gd name="connsiteY4" fmla="*/ 456391 h 10707848"/>
              <a:gd name="connsiteX5" fmla="*/ 13513518 w 14501717"/>
              <a:gd name="connsiteY5" fmla="*/ 449262 h 10707848"/>
              <a:gd name="connsiteX6" fmla="*/ 14390774 w 14501717"/>
              <a:gd name="connsiteY6" fmla="*/ 4291277 h 10707848"/>
              <a:gd name="connsiteX7" fmla="*/ 14130849 w 14501717"/>
              <a:gd name="connsiteY7" fmla="*/ 9810841 h 10707848"/>
              <a:gd name="connsiteX8" fmla="*/ 11318706 w 14501717"/>
              <a:gd name="connsiteY8" fmla="*/ 10449470 h 10707848"/>
              <a:gd name="connsiteX9" fmla="*/ 2639163 w 14501717"/>
              <a:gd name="connsiteY9" fmla="*/ 10565584 h 10707848"/>
              <a:gd name="connsiteX10" fmla="*/ 276455 w 14501717"/>
              <a:gd name="connsiteY10" fmla="*/ 10392076 h 10707848"/>
              <a:gd name="connsiteX0" fmla="*/ 274040 w 14499302"/>
              <a:gd name="connsiteY0" fmla="*/ 10225029 h 10540801"/>
              <a:gd name="connsiteX1" fmla="*/ 58398 w 14499302"/>
              <a:gd name="connsiteY1" fmla="*/ 6824638 h 10540801"/>
              <a:gd name="connsiteX2" fmla="*/ 94154 w 14499302"/>
              <a:gd name="connsiteY2" fmla="*/ 1359413 h 10540801"/>
              <a:gd name="connsiteX3" fmla="*/ 1067915 w 14499302"/>
              <a:gd name="connsiteY3" fmla="*/ 118165 h 10540801"/>
              <a:gd name="connsiteX4" fmla="*/ 5917150 w 14499302"/>
              <a:gd name="connsiteY4" fmla="*/ 289344 h 10540801"/>
              <a:gd name="connsiteX5" fmla="*/ 13511103 w 14499302"/>
              <a:gd name="connsiteY5" fmla="*/ 282215 h 10540801"/>
              <a:gd name="connsiteX6" fmla="*/ 14388359 w 14499302"/>
              <a:gd name="connsiteY6" fmla="*/ 4124230 h 10540801"/>
              <a:gd name="connsiteX7" fmla="*/ 14128434 w 14499302"/>
              <a:gd name="connsiteY7" fmla="*/ 9643794 h 10540801"/>
              <a:gd name="connsiteX8" fmla="*/ 11316291 w 14499302"/>
              <a:gd name="connsiteY8" fmla="*/ 10282423 h 10540801"/>
              <a:gd name="connsiteX9" fmla="*/ 2636748 w 14499302"/>
              <a:gd name="connsiteY9" fmla="*/ 10398537 h 10540801"/>
              <a:gd name="connsiteX10" fmla="*/ 274040 w 14499302"/>
              <a:gd name="connsiteY10" fmla="*/ 10225029 h 10540801"/>
              <a:gd name="connsiteX0" fmla="*/ 274040 w 14499302"/>
              <a:gd name="connsiteY0" fmla="*/ 10355501 h 10671273"/>
              <a:gd name="connsiteX1" fmla="*/ 58398 w 14499302"/>
              <a:gd name="connsiteY1" fmla="*/ 6955110 h 10671273"/>
              <a:gd name="connsiteX2" fmla="*/ 94154 w 14499302"/>
              <a:gd name="connsiteY2" fmla="*/ 1489885 h 10671273"/>
              <a:gd name="connsiteX3" fmla="*/ 1067915 w 14499302"/>
              <a:gd name="connsiteY3" fmla="*/ 248637 h 10671273"/>
              <a:gd name="connsiteX4" fmla="*/ 5940036 w 14499302"/>
              <a:gd name="connsiteY4" fmla="*/ 107378 h 10671273"/>
              <a:gd name="connsiteX5" fmla="*/ 13511103 w 14499302"/>
              <a:gd name="connsiteY5" fmla="*/ 412687 h 10671273"/>
              <a:gd name="connsiteX6" fmla="*/ 14388359 w 14499302"/>
              <a:gd name="connsiteY6" fmla="*/ 4254702 h 10671273"/>
              <a:gd name="connsiteX7" fmla="*/ 14128434 w 14499302"/>
              <a:gd name="connsiteY7" fmla="*/ 9774266 h 10671273"/>
              <a:gd name="connsiteX8" fmla="*/ 11316291 w 14499302"/>
              <a:gd name="connsiteY8" fmla="*/ 10412895 h 10671273"/>
              <a:gd name="connsiteX9" fmla="*/ 2636748 w 14499302"/>
              <a:gd name="connsiteY9" fmla="*/ 10529009 h 10671273"/>
              <a:gd name="connsiteX10" fmla="*/ 274040 w 14499302"/>
              <a:gd name="connsiteY10" fmla="*/ 10355501 h 10671273"/>
              <a:gd name="connsiteX0" fmla="*/ 274040 w 14561942"/>
              <a:gd name="connsiteY0" fmla="*/ 10354523 h 10670295"/>
              <a:gd name="connsiteX1" fmla="*/ 58398 w 14561942"/>
              <a:gd name="connsiteY1" fmla="*/ 6954132 h 10670295"/>
              <a:gd name="connsiteX2" fmla="*/ 94154 w 14561942"/>
              <a:gd name="connsiteY2" fmla="*/ 1488907 h 10670295"/>
              <a:gd name="connsiteX3" fmla="*/ 1067915 w 14561942"/>
              <a:gd name="connsiteY3" fmla="*/ 247659 h 10670295"/>
              <a:gd name="connsiteX4" fmla="*/ 5940036 w 14561942"/>
              <a:gd name="connsiteY4" fmla="*/ 106400 h 10670295"/>
              <a:gd name="connsiteX5" fmla="*/ 13511103 w 14561942"/>
              <a:gd name="connsiteY5" fmla="*/ 411709 h 10670295"/>
              <a:gd name="connsiteX6" fmla="*/ 14479901 w 14561942"/>
              <a:gd name="connsiteY6" fmla="*/ 4238846 h 10670295"/>
              <a:gd name="connsiteX7" fmla="*/ 14128434 w 14561942"/>
              <a:gd name="connsiteY7" fmla="*/ 9773288 h 10670295"/>
              <a:gd name="connsiteX8" fmla="*/ 11316291 w 14561942"/>
              <a:gd name="connsiteY8" fmla="*/ 10411917 h 10670295"/>
              <a:gd name="connsiteX9" fmla="*/ 2636748 w 14561942"/>
              <a:gd name="connsiteY9" fmla="*/ 10528031 h 10670295"/>
              <a:gd name="connsiteX10" fmla="*/ 274040 w 14561942"/>
              <a:gd name="connsiteY10" fmla="*/ 10354523 h 10670295"/>
              <a:gd name="connsiteX0" fmla="*/ 274040 w 14561942"/>
              <a:gd name="connsiteY0" fmla="*/ 10354523 h 10670295"/>
              <a:gd name="connsiteX1" fmla="*/ 58398 w 14561942"/>
              <a:gd name="connsiteY1" fmla="*/ 6954132 h 10670295"/>
              <a:gd name="connsiteX2" fmla="*/ 94154 w 14561942"/>
              <a:gd name="connsiteY2" fmla="*/ 1488907 h 10670295"/>
              <a:gd name="connsiteX3" fmla="*/ 1067915 w 14561942"/>
              <a:gd name="connsiteY3" fmla="*/ 247659 h 10670295"/>
              <a:gd name="connsiteX4" fmla="*/ 5940036 w 14561942"/>
              <a:gd name="connsiteY4" fmla="*/ 106400 h 10670295"/>
              <a:gd name="connsiteX5" fmla="*/ 13511103 w 14561942"/>
              <a:gd name="connsiteY5" fmla="*/ 411709 h 10670295"/>
              <a:gd name="connsiteX6" fmla="*/ 14479901 w 14561942"/>
              <a:gd name="connsiteY6" fmla="*/ 4238846 h 10670295"/>
              <a:gd name="connsiteX7" fmla="*/ 14128434 w 14561942"/>
              <a:gd name="connsiteY7" fmla="*/ 9773288 h 10670295"/>
              <a:gd name="connsiteX8" fmla="*/ 11316291 w 14561942"/>
              <a:gd name="connsiteY8" fmla="*/ 10411917 h 10670295"/>
              <a:gd name="connsiteX9" fmla="*/ 2636748 w 14561942"/>
              <a:gd name="connsiteY9" fmla="*/ 10528031 h 10670295"/>
              <a:gd name="connsiteX10" fmla="*/ 274040 w 14561942"/>
              <a:gd name="connsiteY10" fmla="*/ 10354523 h 10670295"/>
              <a:gd name="connsiteX0" fmla="*/ 274040 w 14555017"/>
              <a:gd name="connsiteY0" fmla="*/ 10354523 h 10670295"/>
              <a:gd name="connsiteX1" fmla="*/ 58398 w 14555017"/>
              <a:gd name="connsiteY1" fmla="*/ 6954132 h 10670295"/>
              <a:gd name="connsiteX2" fmla="*/ 94154 w 14555017"/>
              <a:gd name="connsiteY2" fmla="*/ 1488907 h 10670295"/>
              <a:gd name="connsiteX3" fmla="*/ 1067915 w 14555017"/>
              <a:gd name="connsiteY3" fmla="*/ 247659 h 10670295"/>
              <a:gd name="connsiteX4" fmla="*/ 5940036 w 14555017"/>
              <a:gd name="connsiteY4" fmla="*/ 106400 h 10670295"/>
              <a:gd name="connsiteX5" fmla="*/ 13511103 w 14555017"/>
              <a:gd name="connsiteY5" fmla="*/ 411709 h 10670295"/>
              <a:gd name="connsiteX6" fmla="*/ 14479901 w 14555017"/>
              <a:gd name="connsiteY6" fmla="*/ 4238846 h 10670295"/>
              <a:gd name="connsiteX7" fmla="*/ 14128434 w 14555017"/>
              <a:gd name="connsiteY7" fmla="*/ 9773288 h 10670295"/>
              <a:gd name="connsiteX8" fmla="*/ 11316291 w 14555017"/>
              <a:gd name="connsiteY8" fmla="*/ 10411917 h 10670295"/>
              <a:gd name="connsiteX9" fmla="*/ 2636748 w 14555017"/>
              <a:gd name="connsiteY9" fmla="*/ 10528031 h 10670295"/>
              <a:gd name="connsiteX10" fmla="*/ 274040 w 14555017"/>
              <a:gd name="connsiteY10" fmla="*/ 10354523 h 10670295"/>
              <a:gd name="connsiteX0" fmla="*/ 274040 w 14640219"/>
              <a:gd name="connsiteY0" fmla="*/ 10354523 h 10670295"/>
              <a:gd name="connsiteX1" fmla="*/ 58398 w 14640219"/>
              <a:gd name="connsiteY1" fmla="*/ 6954132 h 10670295"/>
              <a:gd name="connsiteX2" fmla="*/ 94154 w 14640219"/>
              <a:gd name="connsiteY2" fmla="*/ 1488907 h 10670295"/>
              <a:gd name="connsiteX3" fmla="*/ 1067915 w 14640219"/>
              <a:gd name="connsiteY3" fmla="*/ 247659 h 10670295"/>
              <a:gd name="connsiteX4" fmla="*/ 5940036 w 14640219"/>
              <a:gd name="connsiteY4" fmla="*/ 106400 h 10670295"/>
              <a:gd name="connsiteX5" fmla="*/ 13511103 w 14640219"/>
              <a:gd name="connsiteY5" fmla="*/ 411709 h 10670295"/>
              <a:gd name="connsiteX6" fmla="*/ 14594330 w 14640219"/>
              <a:gd name="connsiteY6" fmla="*/ 4238846 h 10670295"/>
              <a:gd name="connsiteX7" fmla="*/ 14128434 w 14640219"/>
              <a:gd name="connsiteY7" fmla="*/ 9773288 h 10670295"/>
              <a:gd name="connsiteX8" fmla="*/ 11316291 w 14640219"/>
              <a:gd name="connsiteY8" fmla="*/ 10411917 h 10670295"/>
              <a:gd name="connsiteX9" fmla="*/ 2636748 w 14640219"/>
              <a:gd name="connsiteY9" fmla="*/ 10528031 h 10670295"/>
              <a:gd name="connsiteX10" fmla="*/ 274040 w 14640219"/>
              <a:gd name="connsiteY10" fmla="*/ 10354523 h 10670295"/>
              <a:gd name="connsiteX0" fmla="*/ 333010 w 14699189"/>
              <a:gd name="connsiteY0" fmla="*/ 10354523 h 10670295"/>
              <a:gd name="connsiteX1" fmla="*/ 117368 w 14699189"/>
              <a:gd name="connsiteY1" fmla="*/ 6954132 h 10670295"/>
              <a:gd name="connsiteX2" fmla="*/ 73025 w 14699189"/>
              <a:gd name="connsiteY2" fmla="*/ 1474030 h 10670295"/>
              <a:gd name="connsiteX3" fmla="*/ 1126885 w 14699189"/>
              <a:gd name="connsiteY3" fmla="*/ 247659 h 10670295"/>
              <a:gd name="connsiteX4" fmla="*/ 5999006 w 14699189"/>
              <a:gd name="connsiteY4" fmla="*/ 106400 h 10670295"/>
              <a:gd name="connsiteX5" fmla="*/ 13570073 w 14699189"/>
              <a:gd name="connsiteY5" fmla="*/ 411709 h 10670295"/>
              <a:gd name="connsiteX6" fmla="*/ 14653300 w 14699189"/>
              <a:gd name="connsiteY6" fmla="*/ 4238846 h 10670295"/>
              <a:gd name="connsiteX7" fmla="*/ 14187404 w 14699189"/>
              <a:gd name="connsiteY7" fmla="*/ 9773288 h 10670295"/>
              <a:gd name="connsiteX8" fmla="*/ 11375261 w 14699189"/>
              <a:gd name="connsiteY8" fmla="*/ 10411917 h 10670295"/>
              <a:gd name="connsiteX9" fmla="*/ 2695718 w 14699189"/>
              <a:gd name="connsiteY9" fmla="*/ 10528031 h 10670295"/>
              <a:gd name="connsiteX10" fmla="*/ 333010 w 14699189"/>
              <a:gd name="connsiteY10" fmla="*/ 10354523 h 10670295"/>
              <a:gd name="connsiteX0" fmla="*/ 366881 w 14733060"/>
              <a:gd name="connsiteY0" fmla="*/ 10354523 h 10670295"/>
              <a:gd name="connsiteX1" fmla="*/ 151239 w 14733060"/>
              <a:gd name="connsiteY1" fmla="*/ 6954132 h 10670295"/>
              <a:gd name="connsiteX2" fmla="*/ 106896 w 14733060"/>
              <a:gd name="connsiteY2" fmla="*/ 1474030 h 10670295"/>
              <a:gd name="connsiteX3" fmla="*/ 1618470 w 14733060"/>
              <a:gd name="connsiteY3" fmla="*/ 322049 h 10670295"/>
              <a:gd name="connsiteX4" fmla="*/ 6032877 w 14733060"/>
              <a:gd name="connsiteY4" fmla="*/ 106400 h 10670295"/>
              <a:gd name="connsiteX5" fmla="*/ 13603944 w 14733060"/>
              <a:gd name="connsiteY5" fmla="*/ 411709 h 10670295"/>
              <a:gd name="connsiteX6" fmla="*/ 14687171 w 14733060"/>
              <a:gd name="connsiteY6" fmla="*/ 4238846 h 10670295"/>
              <a:gd name="connsiteX7" fmla="*/ 14221275 w 14733060"/>
              <a:gd name="connsiteY7" fmla="*/ 9773288 h 10670295"/>
              <a:gd name="connsiteX8" fmla="*/ 11409132 w 14733060"/>
              <a:gd name="connsiteY8" fmla="*/ 10411917 h 10670295"/>
              <a:gd name="connsiteX9" fmla="*/ 2729589 w 14733060"/>
              <a:gd name="connsiteY9" fmla="*/ 10528031 h 10670295"/>
              <a:gd name="connsiteX10" fmla="*/ 366881 w 14733060"/>
              <a:gd name="connsiteY10" fmla="*/ 10354523 h 10670295"/>
              <a:gd name="connsiteX0" fmla="*/ 366881 w 14733060"/>
              <a:gd name="connsiteY0" fmla="*/ 10354523 h 10670295"/>
              <a:gd name="connsiteX1" fmla="*/ 151239 w 14733060"/>
              <a:gd name="connsiteY1" fmla="*/ 6954132 h 10670295"/>
              <a:gd name="connsiteX2" fmla="*/ 106896 w 14733060"/>
              <a:gd name="connsiteY2" fmla="*/ 1474030 h 10670295"/>
              <a:gd name="connsiteX3" fmla="*/ 1618470 w 14733060"/>
              <a:gd name="connsiteY3" fmla="*/ 322049 h 10670295"/>
              <a:gd name="connsiteX4" fmla="*/ 6032877 w 14733060"/>
              <a:gd name="connsiteY4" fmla="*/ 106400 h 10670295"/>
              <a:gd name="connsiteX5" fmla="*/ 13603944 w 14733060"/>
              <a:gd name="connsiteY5" fmla="*/ 411709 h 10670295"/>
              <a:gd name="connsiteX6" fmla="*/ 14687171 w 14733060"/>
              <a:gd name="connsiteY6" fmla="*/ 4238846 h 10670295"/>
              <a:gd name="connsiteX7" fmla="*/ 14221275 w 14733060"/>
              <a:gd name="connsiteY7" fmla="*/ 9773288 h 10670295"/>
              <a:gd name="connsiteX8" fmla="*/ 11409132 w 14733060"/>
              <a:gd name="connsiteY8" fmla="*/ 10411917 h 10670295"/>
              <a:gd name="connsiteX9" fmla="*/ 2729589 w 14733060"/>
              <a:gd name="connsiteY9" fmla="*/ 10528031 h 10670295"/>
              <a:gd name="connsiteX10" fmla="*/ 366881 w 14733060"/>
              <a:gd name="connsiteY10" fmla="*/ 10354523 h 10670295"/>
              <a:gd name="connsiteX0" fmla="*/ 366881 w 14733060"/>
              <a:gd name="connsiteY0" fmla="*/ 10401968 h 10717740"/>
              <a:gd name="connsiteX1" fmla="*/ 151239 w 14733060"/>
              <a:gd name="connsiteY1" fmla="*/ 7001577 h 10717740"/>
              <a:gd name="connsiteX2" fmla="*/ 106896 w 14733060"/>
              <a:gd name="connsiteY2" fmla="*/ 1521475 h 10717740"/>
              <a:gd name="connsiteX3" fmla="*/ 1618470 w 14733060"/>
              <a:gd name="connsiteY3" fmla="*/ 71934 h 10717740"/>
              <a:gd name="connsiteX4" fmla="*/ 6032877 w 14733060"/>
              <a:gd name="connsiteY4" fmla="*/ 153845 h 10717740"/>
              <a:gd name="connsiteX5" fmla="*/ 13603944 w 14733060"/>
              <a:gd name="connsiteY5" fmla="*/ 459154 h 10717740"/>
              <a:gd name="connsiteX6" fmla="*/ 14687171 w 14733060"/>
              <a:gd name="connsiteY6" fmla="*/ 4286291 h 10717740"/>
              <a:gd name="connsiteX7" fmla="*/ 14221275 w 14733060"/>
              <a:gd name="connsiteY7" fmla="*/ 9820733 h 10717740"/>
              <a:gd name="connsiteX8" fmla="*/ 11409132 w 14733060"/>
              <a:gd name="connsiteY8" fmla="*/ 10459362 h 10717740"/>
              <a:gd name="connsiteX9" fmla="*/ 2729589 w 14733060"/>
              <a:gd name="connsiteY9" fmla="*/ 10575476 h 10717740"/>
              <a:gd name="connsiteX10" fmla="*/ 366881 w 14733060"/>
              <a:gd name="connsiteY10" fmla="*/ 10401968 h 10717740"/>
              <a:gd name="connsiteX0" fmla="*/ 366881 w 14733060"/>
              <a:gd name="connsiteY0" fmla="*/ 10401968 h 10717740"/>
              <a:gd name="connsiteX1" fmla="*/ 151239 w 14733060"/>
              <a:gd name="connsiteY1" fmla="*/ 7001577 h 10717740"/>
              <a:gd name="connsiteX2" fmla="*/ 106896 w 14733060"/>
              <a:gd name="connsiteY2" fmla="*/ 1521475 h 10717740"/>
              <a:gd name="connsiteX3" fmla="*/ 1618470 w 14733060"/>
              <a:gd name="connsiteY3" fmla="*/ 71934 h 10717740"/>
              <a:gd name="connsiteX4" fmla="*/ 6032877 w 14733060"/>
              <a:gd name="connsiteY4" fmla="*/ 153845 h 10717740"/>
              <a:gd name="connsiteX5" fmla="*/ 13603944 w 14733060"/>
              <a:gd name="connsiteY5" fmla="*/ 459154 h 10717740"/>
              <a:gd name="connsiteX6" fmla="*/ 14687171 w 14733060"/>
              <a:gd name="connsiteY6" fmla="*/ 4286291 h 10717740"/>
              <a:gd name="connsiteX7" fmla="*/ 14221275 w 14733060"/>
              <a:gd name="connsiteY7" fmla="*/ 9820733 h 10717740"/>
              <a:gd name="connsiteX8" fmla="*/ 11409132 w 14733060"/>
              <a:gd name="connsiteY8" fmla="*/ 10459362 h 10717740"/>
              <a:gd name="connsiteX9" fmla="*/ 2729589 w 14733060"/>
              <a:gd name="connsiteY9" fmla="*/ 10575476 h 10717740"/>
              <a:gd name="connsiteX10" fmla="*/ 366881 w 14733060"/>
              <a:gd name="connsiteY10" fmla="*/ 10401968 h 10717740"/>
              <a:gd name="connsiteX0" fmla="*/ 366881 w 14733060"/>
              <a:gd name="connsiteY0" fmla="*/ 10354525 h 10670297"/>
              <a:gd name="connsiteX1" fmla="*/ 151239 w 14733060"/>
              <a:gd name="connsiteY1" fmla="*/ 6954134 h 10670297"/>
              <a:gd name="connsiteX2" fmla="*/ 106896 w 14733060"/>
              <a:gd name="connsiteY2" fmla="*/ 1474032 h 10670297"/>
              <a:gd name="connsiteX3" fmla="*/ 1618470 w 14733060"/>
              <a:gd name="connsiteY3" fmla="*/ 396440 h 10670297"/>
              <a:gd name="connsiteX4" fmla="*/ 6032877 w 14733060"/>
              <a:gd name="connsiteY4" fmla="*/ 106402 h 10670297"/>
              <a:gd name="connsiteX5" fmla="*/ 13603944 w 14733060"/>
              <a:gd name="connsiteY5" fmla="*/ 411711 h 10670297"/>
              <a:gd name="connsiteX6" fmla="*/ 14687171 w 14733060"/>
              <a:gd name="connsiteY6" fmla="*/ 4238848 h 10670297"/>
              <a:gd name="connsiteX7" fmla="*/ 14221275 w 14733060"/>
              <a:gd name="connsiteY7" fmla="*/ 9773290 h 10670297"/>
              <a:gd name="connsiteX8" fmla="*/ 11409132 w 14733060"/>
              <a:gd name="connsiteY8" fmla="*/ 10411919 h 10670297"/>
              <a:gd name="connsiteX9" fmla="*/ 2729589 w 14733060"/>
              <a:gd name="connsiteY9" fmla="*/ 10528033 h 10670297"/>
              <a:gd name="connsiteX10" fmla="*/ 366881 w 14733060"/>
              <a:gd name="connsiteY10" fmla="*/ 10354525 h 10670297"/>
              <a:gd name="connsiteX0" fmla="*/ 366881 w 14733060"/>
              <a:gd name="connsiteY0" fmla="*/ 10354523 h 10670295"/>
              <a:gd name="connsiteX1" fmla="*/ 151239 w 14733060"/>
              <a:gd name="connsiteY1" fmla="*/ 6954132 h 10670295"/>
              <a:gd name="connsiteX2" fmla="*/ 106896 w 14733060"/>
              <a:gd name="connsiteY2" fmla="*/ 1474030 h 10670295"/>
              <a:gd name="connsiteX3" fmla="*/ 1618470 w 14733060"/>
              <a:gd name="connsiteY3" fmla="*/ 396438 h 10670295"/>
              <a:gd name="connsiteX4" fmla="*/ 6032877 w 14733060"/>
              <a:gd name="connsiteY4" fmla="*/ 106400 h 10670295"/>
              <a:gd name="connsiteX5" fmla="*/ 13603944 w 14733060"/>
              <a:gd name="connsiteY5" fmla="*/ 411709 h 10670295"/>
              <a:gd name="connsiteX6" fmla="*/ 14687171 w 14733060"/>
              <a:gd name="connsiteY6" fmla="*/ 4238846 h 10670295"/>
              <a:gd name="connsiteX7" fmla="*/ 14221275 w 14733060"/>
              <a:gd name="connsiteY7" fmla="*/ 9773288 h 10670295"/>
              <a:gd name="connsiteX8" fmla="*/ 11409132 w 14733060"/>
              <a:gd name="connsiteY8" fmla="*/ 10411917 h 10670295"/>
              <a:gd name="connsiteX9" fmla="*/ 2729589 w 14733060"/>
              <a:gd name="connsiteY9" fmla="*/ 10528031 h 10670295"/>
              <a:gd name="connsiteX10" fmla="*/ 366881 w 14733060"/>
              <a:gd name="connsiteY10" fmla="*/ 10354523 h 10670295"/>
              <a:gd name="connsiteX0" fmla="*/ 359258 w 14725437"/>
              <a:gd name="connsiteY0" fmla="*/ 10354523 h 10670295"/>
              <a:gd name="connsiteX1" fmla="*/ 143616 w 14725437"/>
              <a:gd name="connsiteY1" fmla="*/ 6954132 h 10670295"/>
              <a:gd name="connsiteX2" fmla="*/ 99273 w 14725437"/>
              <a:gd name="connsiteY2" fmla="*/ 1474030 h 10670295"/>
              <a:gd name="connsiteX3" fmla="*/ 1507862 w 14725437"/>
              <a:gd name="connsiteY3" fmla="*/ 98880 h 10670295"/>
              <a:gd name="connsiteX4" fmla="*/ 6025254 w 14725437"/>
              <a:gd name="connsiteY4" fmla="*/ 106400 h 10670295"/>
              <a:gd name="connsiteX5" fmla="*/ 13596321 w 14725437"/>
              <a:gd name="connsiteY5" fmla="*/ 411709 h 10670295"/>
              <a:gd name="connsiteX6" fmla="*/ 14679548 w 14725437"/>
              <a:gd name="connsiteY6" fmla="*/ 4238846 h 10670295"/>
              <a:gd name="connsiteX7" fmla="*/ 14213652 w 14725437"/>
              <a:gd name="connsiteY7" fmla="*/ 9773288 h 10670295"/>
              <a:gd name="connsiteX8" fmla="*/ 11401509 w 14725437"/>
              <a:gd name="connsiteY8" fmla="*/ 10411917 h 10670295"/>
              <a:gd name="connsiteX9" fmla="*/ 2721966 w 14725437"/>
              <a:gd name="connsiteY9" fmla="*/ 10528031 h 10670295"/>
              <a:gd name="connsiteX10" fmla="*/ 359258 w 14725437"/>
              <a:gd name="connsiteY10" fmla="*/ 10354523 h 10670295"/>
              <a:gd name="connsiteX0" fmla="*/ 359258 w 14725437"/>
              <a:gd name="connsiteY0" fmla="*/ 10354523 h 10670295"/>
              <a:gd name="connsiteX1" fmla="*/ 143616 w 14725437"/>
              <a:gd name="connsiteY1" fmla="*/ 6954132 h 10670295"/>
              <a:gd name="connsiteX2" fmla="*/ 99273 w 14725437"/>
              <a:gd name="connsiteY2" fmla="*/ 1474030 h 10670295"/>
              <a:gd name="connsiteX3" fmla="*/ 1507862 w 14725437"/>
              <a:gd name="connsiteY3" fmla="*/ 98880 h 10670295"/>
              <a:gd name="connsiteX4" fmla="*/ 6025254 w 14725437"/>
              <a:gd name="connsiteY4" fmla="*/ 106400 h 10670295"/>
              <a:gd name="connsiteX5" fmla="*/ 13596321 w 14725437"/>
              <a:gd name="connsiteY5" fmla="*/ 411709 h 10670295"/>
              <a:gd name="connsiteX6" fmla="*/ 14679548 w 14725437"/>
              <a:gd name="connsiteY6" fmla="*/ 4238846 h 10670295"/>
              <a:gd name="connsiteX7" fmla="*/ 14213652 w 14725437"/>
              <a:gd name="connsiteY7" fmla="*/ 9773288 h 10670295"/>
              <a:gd name="connsiteX8" fmla="*/ 11401509 w 14725437"/>
              <a:gd name="connsiteY8" fmla="*/ 10411917 h 10670295"/>
              <a:gd name="connsiteX9" fmla="*/ 2721966 w 14725437"/>
              <a:gd name="connsiteY9" fmla="*/ 10528031 h 10670295"/>
              <a:gd name="connsiteX10" fmla="*/ 359258 w 14725437"/>
              <a:gd name="connsiteY10" fmla="*/ 10354523 h 10670295"/>
              <a:gd name="connsiteX0" fmla="*/ 283176 w 14649355"/>
              <a:gd name="connsiteY0" fmla="*/ 10354523 h 10670295"/>
              <a:gd name="connsiteX1" fmla="*/ 67534 w 14649355"/>
              <a:gd name="connsiteY1" fmla="*/ 6954132 h 10670295"/>
              <a:gd name="connsiteX2" fmla="*/ 23191 w 14649355"/>
              <a:gd name="connsiteY2" fmla="*/ 1474030 h 10670295"/>
              <a:gd name="connsiteX3" fmla="*/ 1431780 w 14649355"/>
              <a:gd name="connsiteY3" fmla="*/ 98880 h 10670295"/>
              <a:gd name="connsiteX4" fmla="*/ 5949172 w 14649355"/>
              <a:gd name="connsiteY4" fmla="*/ 106400 h 10670295"/>
              <a:gd name="connsiteX5" fmla="*/ 13520239 w 14649355"/>
              <a:gd name="connsiteY5" fmla="*/ 411709 h 10670295"/>
              <a:gd name="connsiteX6" fmla="*/ 14603466 w 14649355"/>
              <a:gd name="connsiteY6" fmla="*/ 4238846 h 10670295"/>
              <a:gd name="connsiteX7" fmla="*/ 14137570 w 14649355"/>
              <a:gd name="connsiteY7" fmla="*/ 9773288 h 10670295"/>
              <a:gd name="connsiteX8" fmla="*/ 11325427 w 14649355"/>
              <a:gd name="connsiteY8" fmla="*/ 10411917 h 10670295"/>
              <a:gd name="connsiteX9" fmla="*/ 2645884 w 14649355"/>
              <a:gd name="connsiteY9" fmla="*/ 10528031 h 10670295"/>
              <a:gd name="connsiteX10" fmla="*/ 283176 w 14649355"/>
              <a:gd name="connsiteY10" fmla="*/ 10354523 h 10670295"/>
              <a:gd name="connsiteX0" fmla="*/ 389061 w 14755240"/>
              <a:gd name="connsiteY0" fmla="*/ 10354523 h 10667112"/>
              <a:gd name="connsiteX1" fmla="*/ 93319 w 14755240"/>
              <a:gd name="connsiteY1" fmla="*/ 6998765 h 10667112"/>
              <a:gd name="connsiteX2" fmla="*/ 129076 w 14755240"/>
              <a:gd name="connsiteY2" fmla="*/ 1474030 h 10667112"/>
              <a:gd name="connsiteX3" fmla="*/ 1537665 w 14755240"/>
              <a:gd name="connsiteY3" fmla="*/ 98880 h 10667112"/>
              <a:gd name="connsiteX4" fmla="*/ 6055057 w 14755240"/>
              <a:gd name="connsiteY4" fmla="*/ 106400 h 10667112"/>
              <a:gd name="connsiteX5" fmla="*/ 13626124 w 14755240"/>
              <a:gd name="connsiteY5" fmla="*/ 411709 h 10667112"/>
              <a:gd name="connsiteX6" fmla="*/ 14709351 w 14755240"/>
              <a:gd name="connsiteY6" fmla="*/ 4238846 h 10667112"/>
              <a:gd name="connsiteX7" fmla="*/ 14243455 w 14755240"/>
              <a:gd name="connsiteY7" fmla="*/ 9773288 h 10667112"/>
              <a:gd name="connsiteX8" fmla="*/ 11431312 w 14755240"/>
              <a:gd name="connsiteY8" fmla="*/ 10411917 h 10667112"/>
              <a:gd name="connsiteX9" fmla="*/ 2751769 w 14755240"/>
              <a:gd name="connsiteY9" fmla="*/ 10528031 h 10667112"/>
              <a:gd name="connsiteX10" fmla="*/ 389061 w 14755240"/>
              <a:gd name="connsiteY10" fmla="*/ 10354523 h 10667112"/>
              <a:gd name="connsiteX0" fmla="*/ 389061 w 14743341"/>
              <a:gd name="connsiteY0" fmla="*/ 10256507 h 10569096"/>
              <a:gd name="connsiteX1" fmla="*/ 93319 w 14743341"/>
              <a:gd name="connsiteY1" fmla="*/ 6900749 h 10569096"/>
              <a:gd name="connsiteX2" fmla="*/ 129076 w 14743341"/>
              <a:gd name="connsiteY2" fmla="*/ 1376014 h 10569096"/>
              <a:gd name="connsiteX3" fmla="*/ 1537665 w 14743341"/>
              <a:gd name="connsiteY3" fmla="*/ 864 h 10569096"/>
              <a:gd name="connsiteX4" fmla="*/ 6055057 w 14743341"/>
              <a:gd name="connsiteY4" fmla="*/ 8384 h 10569096"/>
              <a:gd name="connsiteX5" fmla="*/ 13626124 w 14743341"/>
              <a:gd name="connsiteY5" fmla="*/ 313693 h 10569096"/>
              <a:gd name="connsiteX6" fmla="*/ 14709351 w 14743341"/>
              <a:gd name="connsiteY6" fmla="*/ 4140830 h 10569096"/>
              <a:gd name="connsiteX7" fmla="*/ 14243455 w 14743341"/>
              <a:gd name="connsiteY7" fmla="*/ 9675272 h 10569096"/>
              <a:gd name="connsiteX8" fmla="*/ 11431312 w 14743341"/>
              <a:gd name="connsiteY8" fmla="*/ 10313901 h 10569096"/>
              <a:gd name="connsiteX9" fmla="*/ 2751769 w 14743341"/>
              <a:gd name="connsiteY9" fmla="*/ 10430015 h 10569096"/>
              <a:gd name="connsiteX10" fmla="*/ 389061 w 14743341"/>
              <a:gd name="connsiteY10" fmla="*/ 10256507 h 10569096"/>
              <a:gd name="connsiteX0" fmla="*/ 389061 w 14757426"/>
              <a:gd name="connsiteY0" fmla="*/ 10281887 h 10594476"/>
              <a:gd name="connsiteX1" fmla="*/ 93319 w 14757426"/>
              <a:gd name="connsiteY1" fmla="*/ 6926129 h 10594476"/>
              <a:gd name="connsiteX2" fmla="*/ 129076 w 14757426"/>
              <a:gd name="connsiteY2" fmla="*/ 1401394 h 10594476"/>
              <a:gd name="connsiteX3" fmla="*/ 1537665 w 14757426"/>
              <a:gd name="connsiteY3" fmla="*/ 26244 h 10594476"/>
              <a:gd name="connsiteX4" fmla="*/ 6055057 w 14757426"/>
              <a:gd name="connsiteY4" fmla="*/ 33764 h 10594476"/>
              <a:gd name="connsiteX5" fmla="*/ 13683339 w 14757426"/>
              <a:gd name="connsiteY5" fmla="*/ 26636 h 10594476"/>
              <a:gd name="connsiteX6" fmla="*/ 14709351 w 14757426"/>
              <a:gd name="connsiteY6" fmla="*/ 4166210 h 10594476"/>
              <a:gd name="connsiteX7" fmla="*/ 14243455 w 14757426"/>
              <a:gd name="connsiteY7" fmla="*/ 9700652 h 10594476"/>
              <a:gd name="connsiteX8" fmla="*/ 11431312 w 14757426"/>
              <a:gd name="connsiteY8" fmla="*/ 10339281 h 10594476"/>
              <a:gd name="connsiteX9" fmla="*/ 2751769 w 14757426"/>
              <a:gd name="connsiteY9" fmla="*/ 10455395 h 10594476"/>
              <a:gd name="connsiteX10" fmla="*/ 389061 w 14757426"/>
              <a:gd name="connsiteY10" fmla="*/ 10281887 h 10594476"/>
              <a:gd name="connsiteX0" fmla="*/ 389061 w 14757426"/>
              <a:gd name="connsiteY0" fmla="*/ 10281887 h 10594476"/>
              <a:gd name="connsiteX1" fmla="*/ 93319 w 14757426"/>
              <a:gd name="connsiteY1" fmla="*/ 6926129 h 10594476"/>
              <a:gd name="connsiteX2" fmla="*/ 129076 w 14757426"/>
              <a:gd name="connsiteY2" fmla="*/ 1401394 h 10594476"/>
              <a:gd name="connsiteX3" fmla="*/ 1537665 w 14757426"/>
              <a:gd name="connsiteY3" fmla="*/ 26244 h 10594476"/>
              <a:gd name="connsiteX4" fmla="*/ 6055057 w 14757426"/>
              <a:gd name="connsiteY4" fmla="*/ 33764 h 10594476"/>
              <a:gd name="connsiteX5" fmla="*/ 13683339 w 14757426"/>
              <a:gd name="connsiteY5" fmla="*/ 26636 h 10594476"/>
              <a:gd name="connsiteX6" fmla="*/ 14709351 w 14757426"/>
              <a:gd name="connsiteY6" fmla="*/ 4166210 h 10594476"/>
              <a:gd name="connsiteX7" fmla="*/ 14243455 w 14757426"/>
              <a:gd name="connsiteY7" fmla="*/ 9700652 h 10594476"/>
              <a:gd name="connsiteX8" fmla="*/ 11431312 w 14757426"/>
              <a:gd name="connsiteY8" fmla="*/ 10339281 h 10594476"/>
              <a:gd name="connsiteX9" fmla="*/ 2751769 w 14757426"/>
              <a:gd name="connsiteY9" fmla="*/ 10455395 h 10594476"/>
              <a:gd name="connsiteX10" fmla="*/ 389061 w 14757426"/>
              <a:gd name="connsiteY10" fmla="*/ 10281887 h 10594476"/>
              <a:gd name="connsiteX0" fmla="*/ 389061 w 14757426"/>
              <a:gd name="connsiteY0" fmla="*/ 10281887 h 10594476"/>
              <a:gd name="connsiteX1" fmla="*/ 93319 w 14757426"/>
              <a:gd name="connsiteY1" fmla="*/ 6926129 h 10594476"/>
              <a:gd name="connsiteX2" fmla="*/ 129076 w 14757426"/>
              <a:gd name="connsiteY2" fmla="*/ 1401394 h 10594476"/>
              <a:gd name="connsiteX3" fmla="*/ 1537665 w 14757426"/>
              <a:gd name="connsiteY3" fmla="*/ 26244 h 10594476"/>
              <a:gd name="connsiteX4" fmla="*/ 6055057 w 14757426"/>
              <a:gd name="connsiteY4" fmla="*/ 33764 h 10594476"/>
              <a:gd name="connsiteX5" fmla="*/ 13683339 w 14757426"/>
              <a:gd name="connsiteY5" fmla="*/ 26636 h 10594476"/>
              <a:gd name="connsiteX6" fmla="*/ 14709351 w 14757426"/>
              <a:gd name="connsiteY6" fmla="*/ 4166210 h 10594476"/>
              <a:gd name="connsiteX7" fmla="*/ 14657479 w 14757426"/>
              <a:gd name="connsiteY7" fmla="*/ 9651715 h 10594476"/>
              <a:gd name="connsiteX8" fmla="*/ 11431312 w 14757426"/>
              <a:gd name="connsiteY8" fmla="*/ 10339281 h 10594476"/>
              <a:gd name="connsiteX9" fmla="*/ 2751769 w 14757426"/>
              <a:gd name="connsiteY9" fmla="*/ 10455395 h 10594476"/>
              <a:gd name="connsiteX10" fmla="*/ 389061 w 14757426"/>
              <a:gd name="connsiteY10" fmla="*/ 10281887 h 1059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57426" h="10594476">
                <a:moveTo>
                  <a:pt x="389061" y="10281887"/>
                </a:moveTo>
                <a:cubicBezTo>
                  <a:pt x="-54014" y="9693676"/>
                  <a:pt x="136650" y="8406211"/>
                  <a:pt x="93319" y="6926129"/>
                </a:cubicBezTo>
                <a:cubicBezTo>
                  <a:pt x="49988" y="5446047"/>
                  <a:pt x="-111648" y="2551375"/>
                  <a:pt x="129076" y="1401394"/>
                </a:cubicBezTo>
                <a:cubicBezTo>
                  <a:pt x="369800" y="251413"/>
                  <a:pt x="214343" y="8695"/>
                  <a:pt x="1537665" y="26244"/>
                </a:cubicBezTo>
                <a:cubicBezTo>
                  <a:pt x="2632129" y="192572"/>
                  <a:pt x="4799357" y="33699"/>
                  <a:pt x="6055057" y="33764"/>
                </a:cubicBezTo>
                <a:cubicBezTo>
                  <a:pt x="7310757" y="33829"/>
                  <a:pt x="12298173" y="-37231"/>
                  <a:pt x="13683339" y="26636"/>
                </a:cubicBezTo>
                <a:cubicBezTo>
                  <a:pt x="15068505" y="90503"/>
                  <a:pt x="14723293" y="3076486"/>
                  <a:pt x="14709351" y="4166210"/>
                </a:cubicBezTo>
                <a:cubicBezTo>
                  <a:pt x="14729738" y="5255932"/>
                  <a:pt x="14733337" y="8622870"/>
                  <a:pt x="14657479" y="9651715"/>
                </a:cubicBezTo>
                <a:cubicBezTo>
                  <a:pt x="14581621" y="10680560"/>
                  <a:pt x="13495969" y="10301181"/>
                  <a:pt x="11431312" y="10339281"/>
                </a:cubicBezTo>
                <a:cubicBezTo>
                  <a:pt x="9595255" y="10694881"/>
                  <a:pt x="4592144" y="10464961"/>
                  <a:pt x="2751769" y="10455395"/>
                </a:cubicBezTo>
                <a:cubicBezTo>
                  <a:pt x="911394" y="10445829"/>
                  <a:pt x="832136" y="10870098"/>
                  <a:pt x="389061" y="10281887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F68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3E517F-A019-1FDA-0B70-EC68F95158E4}"/>
              </a:ext>
            </a:extLst>
          </p:cNvPr>
          <p:cNvSpPr txBox="1"/>
          <p:nvPr/>
        </p:nvSpPr>
        <p:spPr>
          <a:xfrm>
            <a:off x="1119351" y="1768598"/>
            <a:ext cx="10295237" cy="4433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vi-VN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 tập,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củng cố kiến thức, kĩ năng về số học (đọc, viết thứ tự, so sánh các số có bốn, năm chữ số).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vi-VN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 tập về phép tính (cộng, trừ, nhân, chia số có bốn, năm chữ số với (cho) số có một chữ số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</a:t>
            </a:r>
            <a:r>
              <a:rPr lang="vi-VN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ận dụng tính giá trị của biểu thức, giải bài toán có lời văn hai bước tính ...)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E6EDEE-8622-AE9B-596D-5D32E49C1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9516" y="423990"/>
            <a:ext cx="7346317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5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/>
          <p:cNvSpPr/>
          <p:nvPr/>
        </p:nvSpPr>
        <p:spPr bwMode="auto">
          <a:xfrm>
            <a:off x="2878015" y="1329440"/>
            <a:ext cx="6435969" cy="3786373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FFC00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08C3560-4B92-530C-CDE7-F48D57A68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944" y="2675298"/>
            <a:ext cx="5511262" cy="1926503"/>
          </a:xfrm>
          <a:prstGeom prst="rect">
            <a:avLst/>
          </a:prstGeom>
        </p:spPr>
      </p:pic>
      <p:pic>
        <p:nvPicPr>
          <p:cNvPr id="3" name="Picture 2" descr="LINE Creators&amp;#39; Stickers - Boku No Tomato Example with GIF Animation">
            <a:extLst>
              <a:ext uri="{FF2B5EF4-FFF2-40B4-BE49-F238E27FC236}">
                <a16:creationId xmlns:a16="http://schemas.microsoft.com/office/drawing/2014/main" id="{D200877C-2BC4-EE5E-ACDA-7928F1C760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0" y="3937862"/>
            <a:ext cx="3601504" cy="292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51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B75CC-5FAC-4B7E-ABF3-84F8BEE54373}"/>
              </a:ext>
            </a:extLst>
          </p:cNvPr>
          <p:cNvSpPr/>
          <p:nvPr/>
        </p:nvSpPr>
        <p:spPr>
          <a:xfrm>
            <a:off x="636368" y="514058"/>
            <a:ext cx="11159392" cy="6049302"/>
          </a:xfrm>
          <a:prstGeom prst="roundRect">
            <a:avLst/>
          </a:prstGeom>
          <a:solidFill>
            <a:schemeClr val="bg1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FE93AAD-7D9B-4221-A5C3-13D0DDFB008C}"/>
              </a:ext>
            </a:extLst>
          </p:cNvPr>
          <p:cNvSpPr/>
          <p:nvPr/>
        </p:nvSpPr>
        <p:spPr>
          <a:xfrm>
            <a:off x="1056346" y="686982"/>
            <a:ext cx="541949" cy="461665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97EB67-6759-40DD-9FEB-4B7911005DA6}"/>
              </a:ext>
            </a:extLst>
          </p:cNvPr>
          <p:cNvSpPr txBox="1"/>
          <p:nvPr/>
        </p:nvSpPr>
        <p:spPr>
          <a:xfrm>
            <a:off x="1598295" y="666575"/>
            <a:ext cx="9339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Hoàn</a:t>
            </a:r>
            <a:r>
              <a:rPr lang="en-US" sz="2800" b="1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28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thành</a:t>
            </a:r>
            <a:r>
              <a:rPr lang="en-US" sz="2800" b="1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28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bảng</a:t>
            </a:r>
            <a:r>
              <a:rPr lang="en-US" sz="2800" b="1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28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sau</a:t>
            </a:r>
            <a:r>
              <a:rPr lang="en-US" sz="2800" b="1" kern="0" dirty="0">
                <a:solidFill>
                  <a:prstClr val="black"/>
                </a:solidFill>
                <a:cs typeface="Arial" panose="020B0604020202020204" pitchFamily="34" charset="0"/>
              </a:rPr>
              <a:t> (</a:t>
            </a:r>
            <a:r>
              <a:rPr lang="en-US" sz="28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theo</a:t>
            </a:r>
            <a:r>
              <a:rPr lang="en-US" sz="2800" b="1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28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mẫu</a:t>
            </a:r>
            <a:r>
              <a:rPr lang="en-US" sz="2800" b="1" kern="0" dirty="0">
                <a:solidFill>
                  <a:prstClr val="black"/>
                </a:solidFill>
                <a:cs typeface="Arial" panose="020B0604020202020204" pitchFamily="34" charset="0"/>
              </a:rPr>
              <a:t>):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A33F707-934D-DF5B-78EC-85F53EB08F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911506"/>
              </p:ext>
            </p:extLst>
          </p:nvPr>
        </p:nvGraphicFramePr>
        <p:xfrm>
          <a:off x="0" y="1695283"/>
          <a:ext cx="12192000" cy="5115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5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3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2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01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66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2282">
                <a:tc gridSpan="5">
                  <a:txBody>
                    <a:bodyPr/>
                    <a:lstStyle>
                      <a:lvl1pPr marL="0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Hàng</a:t>
                      </a:r>
                      <a:endParaRPr lang="en-US" sz="2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Viết</a:t>
                      </a:r>
                      <a:r>
                        <a:rPr lang="en-US" sz="2700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C00000"/>
                          </a:solidFill>
                        </a:rPr>
                        <a:t>số</a:t>
                      </a:r>
                      <a:r>
                        <a:rPr lang="en-US" sz="2700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sz="2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Đọc</a:t>
                      </a:r>
                      <a:r>
                        <a:rPr lang="en-US" sz="2700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C00000"/>
                          </a:solidFill>
                        </a:rPr>
                        <a:t>số</a:t>
                      </a:r>
                      <a:endParaRPr lang="en-US" sz="2700" b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82"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Chục</a:t>
                      </a:r>
                      <a:r>
                        <a:rPr lang="en-US" sz="2700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C00000"/>
                          </a:solidFill>
                        </a:rPr>
                        <a:t>nghìn</a:t>
                      </a:r>
                      <a:endParaRPr lang="en-US" sz="2700" b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Nghìn</a:t>
                      </a:r>
                      <a:endParaRPr lang="en-US" sz="2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Trăm</a:t>
                      </a:r>
                      <a:endParaRPr lang="en-US" sz="2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Chục</a:t>
                      </a:r>
                      <a:r>
                        <a:rPr lang="en-US" sz="2700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sz="2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2700" dirty="0" err="1">
                          <a:solidFill>
                            <a:srgbClr val="C00000"/>
                          </a:solidFill>
                        </a:rPr>
                        <a:t>Đơn</a:t>
                      </a:r>
                      <a:r>
                        <a:rPr lang="en-US" sz="2700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C00000"/>
                          </a:solidFill>
                        </a:rPr>
                        <a:t>vị</a:t>
                      </a:r>
                      <a:endParaRPr lang="en-US" sz="2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1917"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3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>
                          <a:solidFill>
                            <a:schemeClr val="tx1"/>
                          </a:solidFill>
                        </a:rPr>
                        <a:t>6305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 err="1">
                          <a:solidFill>
                            <a:schemeClr val="tx1"/>
                          </a:solidFill>
                        </a:rPr>
                        <a:t>Sáu</a:t>
                      </a:r>
                      <a:r>
                        <a:rPr lang="en-US" sz="3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000" b="1" baseline="0" dirty="0" err="1">
                          <a:solidFill>
                            <a:schemeClr val="tx1"/>
                          </a:solidFill>
                        </a:rPr>
                        <a:t>nghìn</a:t>
                      </a:r>
                      <a:r>
                        <a:rPr lang="en-US" sz="3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000" b="1" baseline="0" dirty="0" err="1">
                          <a:solidFill>
                            <a:schemeClr val="tx1"/>
                          </a:solidFill>
                        </a:rPr>
                        <a:t>ba</a:t>
                      </a:r>
                      <a:r>
                        <a:rPr lang="en-US" sz="3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000" b="1" baseline="0" dirty="0" err="1">
                          <a:solidFill>
                            <a:schemeClr val="tx1"/>
                          </a:solidFill>
                        </a:rPr>
                        <a:t>trăm</a:t>
                      </a:r>
                      <a:r>
                        <a:rPr lang="en-US" sz="3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000" b="1" baseline="0" dirty="0" err="1">
                          <a:solidFill>
                            <a:schemeClr val="tx1"/>
                          </a:solidFill>
                        </a:rPr>
                        <a:t>linh</a:t>
                      </a:r>
                      <a:r>
                        <a:rPr lang="en-US" sz="3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000" b="1" baseline="0" dirty="0" err="1">
                          <a:solidFill>
                            <a:schemeClr val="tx1"/>
                          </a:solidFill>
                        </a:rPr>
                        <a:t>năm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5889"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2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7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6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4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1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?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?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5889"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3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0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8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7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4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?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?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5889"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5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5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5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5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5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?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726262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452524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2178787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905049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631311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4357573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5083835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5810098" algn="l" defTabSz="1452524" rtl="0" eaLnBrk="1" latinLnBrk="0" hangingPunct="1">
                        <a:defRPr sz="2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3000" b="1" dirty="0"/>
                        <a:t>?</a:t>
                      </a:r>
                      <a:endParaRPr lang="en-US" sz="3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24" marR="91324" marT="45662" marB="4566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938FFAF8-DA7E-D2C5-508C-4FE7246DFB10}"/>
              </a:ext>
            </a:extLst>
          </p:cNvPr>
          <p:cNvSpPr/>
          <p:nvPr/>
        </p:nvSpPr>
        <p:spPr>
          <a:xfrm>
            <a:off x="6303733" y="3828543"/>
            <a:ext cx="1241045" cy="55335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defTabSz="1087940"/>
            <a:r>
              <a:rPr lang="en-US" sz="2996" b="1" dirty="0">
                <a:solidFill>
                  <a:srgbClr val="0000FF"/>
                </a:solidFill>
                <a:cs typeface="Times New Roman" panose="02020603050405020304" pitchFamily="18" charset="0"/>
              </a:rPr>
              <a:t>27 641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CAFC5A9-9122-96B8-5FFC-4818AA89941F}"/>
              </a:ext>
            </a:extLst>
          </p:cNvPr>
          <p:cNvSpPr/>
          <p:nvPr/>
        </p:nvSpPr>
        <p:spPr>
          <a:xfrm>
            <a:off x="7751249" y="3557728"/>
            <a:ext cx="4223738" cy="105477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 defTabSz="1087940">
              <a:lnSpc>
                <a:spcPct val="120000"/>
              </a:lnSpc>
            </a:pP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Hai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mươi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bảy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nghìn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sáu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trăm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bốn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mươi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mốt</a:t>
            </a:r>
            <a:endParaRPr lang="en-US" sz="2696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5DD4D5-3D36-4E66-E9C9-FDE7C461727E}"/>
              </a:ext>
            </a:extLst>
          </p:cNvPr>
          <p:cNvSpPr/>
          <p:nvPr/>
        </p:nvSpPr>
        <p:spPr>
          <a:xfrm>
            <a:off x="6303733" y="4913016"/>
            <a:ext cx="1241045" cy="55335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defTabSz="1087940"/>
            <a:r>
              <a:rPr lang="en-US" sz="2996" b="1" dirty="0">
                <a:solidFill>
                  <a:srgbClr val="0000FF"/>
                </a:solidFill>
                <a:cs typeface="Times New Roman" panose="02020603050405020304" pitchFamily="18" charset="0"/>
              </a:rPr>
              <a:t>30 874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8D3170-6665-6803-4C3B-FC1D07BF0647}"/>
              </a:ext>
            </a:extLst>
          </p:cNvPr>
          <p:cNvSpPr/>
          <p:nvPr/>
        </p:nvSpPr>
        <p:spPr>
          <a:xfrm>
            <a:off x="7699128" y="4656774"/>
            <a:ext cx="4322465" cy="105477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just" defTabSz="1087940">
              <a:lnSpc>
                <a:spcPct val="120000"/>
              </a:lnSpc>
            </a:pP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Ba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mươi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nghìn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tám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trăm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bảy</a:t>
            </a:r>
            <a:endParaRPr lang="en-US" sz="2696" b="1" dirty="0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pPr algn="just" defTabSz="1087940">
              <a:lnSpc>
                <a:spcPct val="120000"/>
              </a:lnSpc>
            </a:pP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mươi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tư</a:t>
            </a:r>
            <a:endParaRPr lang="en-US" sz="2696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7A69D4B-5C30-8224-A698-5D4B7B66B3C7}"/>
              </a:ext>
            </a:extLst>
          </p:cNvPr>
          <p:cNvSpPr/>
          <p:nvPr/>
        </p:nvSpPr>
        <p:spPr>
          <a:xfrm>
            <a:off x="6303733" y="5997489"/>
            <a:ext cx="1241045" cy="55335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defTabSz="1087940"/>
            <a:r>
              <a:rPr lang="en-US" sz="2996" b="1" dirty="0">
                <a:solidFill>
                  <a:srgbClr val="0000FF"/>
                </a:solidFill>
                <a:cs typeface="Times New Roman" panose="02020603050405020304" pitchFamily="18" charset="0"/>
              </a:rPr>
              <a:t>55 555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F7A5020-F755-F9F0-AFAB-E3FB437D8943}"/>
              </a:ext>
            </a:extLst>
          </p:cNvPr>
          <p:cNvSpPr/>
          <p:nvPr/>
        </p:nvSpPr>
        <p:spPr>
          <a:xfrm>
            <a:off x="7662230" y="5809234"/>
            <a:ext cx="4312757" cy="92204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 defTabSz="1087940"/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Năm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mươi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lăm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nghìn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năm</a:t>
            </a:r>
            <a:endParaRPr lang="en-US" sz="2696" b="1" dirty="0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pPr algn="just" defTabSz="1087940"/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trăm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năm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mươi</a:t>
            </a:r>
            <a:r>
              <a:rPr lang="en-US" sz="2696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696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lăm</a:t>
            </a:r>
            <a:endParaRPr lang="en-US" sz="2696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6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766</Words>
  <Application>Microsoft Office PowerPoint</Application>
  <PresentationFormat>Widescreen</PresentationFormat>
  <Paragraphs>186</Paragraphs>
  <Slides>24</Slides>
  <Notes>19</Notes>
  <HiddenSlides>0</HiddenSlides>
  <MMClips>10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等线</vt:lpstr>
      <vt:lpstr>微软雅黑</vt:lpstr>
      <vt:lpstr>Arial</vt:lpstr>
      <vt:lpstr>Calibri</vt:lpstr>
      <vt:lpstr>Cambria</vt:lpstr>
      <vt:lpstr>Coiny</vt:lpstr>
      <vt:lpstr>iCiel Cadena</vt:lpstr>
      <vt:lpstr>Tahoma</vt:lpstr>
      <vt:lpstr>Times New Roman</vt:lpstr>
      <vt:lpstr>Wingdings</vt:lpstr>
      <vt:lpstr>Office 主题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28</cp:revision>
  <dcterms:created xsi:type="dcterms:W3CDTF">2023-02-07T12:34:00Z</dcterms:created>
  <dcterms:modified xsi:type="dcterms:W3CDTF">2026-04-01T00:55:00Z</dcterms:modified>
</cp:coreProperties>
</file>